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54" autoAdjust="0"/>
    <p:restoredTop sz="95223" autoAdjust="0"/>
  </p:normalViewPr>
  <p:slideViewPr>
    <p:cSldViewPr snapToGrid="0" snapToObjects="1">
      <p:cViewPr>
        <p:scale>
          <a:sx n="80" d="100"/>
          <a:sy n="80" d="100"/>
        </p:scale>
        <p:origin x="462" y="22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0C7176-B90D-43AE-8CCA-ED6A9C2F09EB}" type="doc">
      <dgm:prSet loTypeId="urn:microsoft.com/office/officeart/2005/8/layout/process5" loCatId="process" qsTypeId="urn:microsoft.com/office/officeart/2005/8/quickstyle/simple1" qsCatId="simple" csTypeId="urn:microsoft.com/office/officeart/2005/8/colors/accent1_2" csCatId="accent1" phldr="1"/>
      <dgm:spPr/>
    </dgm:pt>
    <dgm:pt modelId="{0032A471-57E0-401D-8BE0-51D23D49692B}">
      <dgm:prSet phldrT="[Text]"/>
      <dgm:spPr/>
      <dgm:t>
        <a:bodyPr/>
        <a:lstStyle/>
        <a:p>
          <a:r>
            <a:rPr lang="en-US" dirty="0"/>
            <a:t>Get Response from SpaceX API</a:t>
          </a:r>
        </a:p>
      </dgm:t>
    </dgm:pt>
    <dgm:pt modelId="{DB66E8FB-729E-4492-A6D7-D4FB8EF27A19}" type="parTrans" cxnId="{61D955F2-9A9C-4D6F-A98D-31066BE79034}">
      <dgm:prSet/>
      <dgm:spPr/>
      <dgm:t>
        <a:bodyPr/>
        <a:lstStyle/>
        <a:p>
          <a:endParaRPr lang="en-US"/>
        </a:p>
      </dgm:t>
    </dgm:pt>
    <dgm:pt modelId="{A6EC42D4-BD02-476B-8D37-78746AFA2F43}" type="sibTrans" cxnId="{61D955F2-9A9C-4D6F-A98D-31066BE79034}">
      <dgm:prSet/>
      <dgm:spPr/>
      <dgm:t>
        <a:bodyPr/>
        <a:lstStyle/>
        <a:p>
          <a:endParaRPr lang="en-US"/>
        </a:p>
      </dgm:t>
    </dgm:pt>
    <dgm:pt modelId="{4876CB3F-C7F5-46F1-A234-E41570892CA3}">
      <dgm:prSet phldrT="[Text]"/>
      <dgm:spPr/>
      <dgm:t>
        <a:bodyPr/>
        <a:lstStyle/>
        <a:p>
          <a:r>
            <a:rPr lang="en-US" dirty="0"/>
            <a:t>Convert Response into JSON</a:t>
          </a:r>
        </a:p>
      </dgm:t>
    </dgm:pt>
    <dgm:pt modelId="{3F41A161-D10D-47D3-A4EA-19A9F94E4944}" type="parTrans" cxnId="{532F34AA-3285-487B-8F84-5DF62F765791}">
      <dgm:prSet/>
      <dgm:spPr/>
      <dgm:t>
        <a:bodyPr/>
        <a:lstStyle/>
        <a:p>
          <a:endParaRPr lang="en-US"/>
        </a:p>
      </dgm:t>
    </dgm:pt>
    <dgm:pt modelId="{7C10E8A5-AA86-4E16-9936-191866760DB2}" type="sibTrans" cxnId="{532F34AA-3285-487B-8F84-5DF62F765791}">
      <dgm:prSet/>
      <dgm:spPr/>
      <dgm:t>
        <a:bodyPr/>
        <a:lstStyle/>
        <a:p>
          <a:endParaRPr lang="en-US"/>
        </a:p>
      </dgm:t>
    </dgm:pt>
    <dgm:pt modelId="{FD362B95-67E7-4788-99CB-0801AE80A19F}">
      <dgm:prSet phldrT="[Text]"/>
      <dgm:spPr/>
      <dgm:t>
        <a:bodyPr/>
        <a:lstStyle/>
        <a:p>
          <a:r>
            <a:rPr lang="en-US" dirty="0"/>
            <a:t>Get More Information about Launches by Using Custom Functions on API</a:t>
          </a:r>
        </a:p>
      </dgm:t>
    </dgm:pt>
    <dgm:pt modelId="{5CFA7C48-CDA9-48B0-B18B-B8F8AC9EC82C}" type="parTrans" cxnId="{DEE82BF0-9160-451F-89DD-C96076EE5216}">
      <dgm:prSet/>
      <dgm:spPr/>
      <dgm:t>
        <a:bodyPr/>
        <a:lstStyle/>
        <a:p>
          <a:endParaRPr lang="en-US"/>
        </a:p>
      </dgm:t>
    </dgm:pt>
    <dgm:pt modelId="{E9694871-0F63-43BA-A6E2-AE11B3E4DDF6}" type="sibTrans" cxnId="{DEE82BF0-9160-451F-89DD-C96076EE5216}">
      <dgm:prSet/>
      <dgm:spPr/>
      <dgm:t>
        <a:bodyPr/>
        <a:lstStyle/>
        <a:p>
          <a:endParaRPr lang="en-US"/>
        </a:p>
      </dgm:t>
    </dgm:pt>
    <dgm:pt modelId="{7E47B291-8C73-4523-921F-A593FBF21A7D}">
      <dgm:prSet phldrT="[Text]"/>
      <dgm:spPr/>
      <dgm:t>
        <a:bodyPr/>
        <a:lstStyle/>
        <a:p>
          <a:r>
            <a:rPr lang="en-US" dirty="0"/>
            <a:t>Create Dictionary from Data Obtained</a:t>
          </a:r>
        </a:p>
      </dgm:t>
    </dgm:pt>
    <dgm:pt modelId="{3920FE12-A0DF-4D16-92DC-13B29ECE1A50}" type="parTrans" cxnId="{E1270C37-9835-4652-A84A-14C66D0CC02D}">
      <dgm:prSet/>
      <dgm:spPr/>
      <dgm:t>
        <a:bodyPr/>
        <a:lstStyle/>
        <a:p>
          <a:endParaRPr lang="en-US"/>
        </a:p>
      </dgm:t>
    </dgm:pt>
    <dgm:pt modelId="{F4B61862-4766-4EBD-8C75-A9803FB99E4D}" type="sibTrans" cxnId="{E1270C37-9835-4652-A84A-14C66D0CC02D}">
      <dgm:prSet/>
      <dgm:spPr/>
      <dgm:t>
        <a:bodyPr/>
        <a:lstStyle/>
        <a:p>
          <a:endParaRPr lang="en-US"/>
        </a:p>
      </dgm:t>
    </dgm:pt>
    <dgm:pt modelId="{730942E8-61D2-456B-9DC7-D23BEFA5E4DE}">
      <dgm:prSet phldrT="[Text]"/>
      <dgm:spPr/>
      <dgm:t>
        <a:bodyPr/>
        <a:lstStyle/>
        <a:p>
          <a:r>
            <a:rPr lang="en-US" dirty="0"/>
            <a:t>Create Pandas </a:t>
          </a:r>
          <a:r>
            <a:rPr lang="en-US" dirty="0" err="1"/>
            <a:t>Dataframe</a:t>
          </a:r>
          <a:endParaRPr lang="en-US" dirty="0"/>
        </a:p>
      </dgm:t>
    </dgm:pt>
    <dgm:pt modelId="{19B3847B-E5C3-4199-B233-268FD93A8F91}" type="parTrans" cxnId="{086AA15B-BEB4-4DB6-BFFA-C940A447E237}">
      <dgm:prSet/>
      <dgm:spPr/>
      <dgm:t>
        <a:bodyPr/>
        <a:lstStyle/>
        <a:p>
          <a:endParaRPr lang="en-US"/>
        </a:p>
      </dgm:t>
    </dgm:pt>
    <dgm:pt modelId="{A4C7753D-FBC3-4B3E-B47B-56F89224A3C4}" type="sibTrans" cxnId="{086AA15B-BEB4-4DB6-BFFA-C940A447E237}">
      <dgm:prSet/>
      <dgm:spPr/>
      <dgm:t>
        <a:bodyPr/>
        <a:lstStyle/>
        <a:p>
          <a:endParaRPr lang="en-US"/>
        </a:p>
      </dgm:t>
    </dgm:pt>
    <dgm:pt modelId="{B9B78051-9188-43F4-B8BE-1E67AAF6F54B}">
      <dgm:prSet phldrT="[Text]"/>
      <dgm:spPr/>
      <dgm:t>
        <a:bodyPr/>
        <a:lstStyle/>
        <a:p>
          <a:r>
            <a:rPr lang="en-US" dirty="0"/>
            <a:t>Filter data to only include Falcon 9 launches</a:t>
          </a:r>
        </a:p>
      </dgm:t>
    </dgm:pt>
    <dgm:pt modelId="{8C631C4F-448F-4B7E-8C08-22BA316D9F64}" type="parTrans" cxnId="{366CED79-6AE2-4069-B9F0-0E72159DBF83}">
      <dgm:prSet/>
      <dgm:spPr/>
      <dgm:t>
        <a:bodyPr/>
        <a:lstStyle/>
        <a:p>
          <a:endParaRPr lang="en-US"/>
        </a:p>
      </dgm:t>
    </dgm:pt>
    <dgm:pt modelId="{E66828D3-0377-48D8-ABAA-CB8176E762A9}" type="sibTrans" cxnId="{366CED79-6AE2-4069-B9F0-0E72159DBF83}">
      <dgm:prSet/>
      <dgm:spPr/>
      <dgm:t>
        <a:bodyPr/>
        <a:lstStyle/>
        <a:p>
          <a:endParaRPr lang="en-US"/>
        </a:p>
      </dgm:t>
    </dgm:pt>
    <dgm:pt modelId="{4421D021-CFA7-4D99-86BF-139D206D8136}">
      <dgm:prSet phldrT="[Text]"/>
      <dgm:spPr/>
      <dgm:t>
        <a:bodyPr/>
        <a:lstStyle/>
        <a:p>
          <a:r>
            <a:rPr lang="en-US" dirty="0"/>
            <a:t>Replace missing values using the average value of the Payload Mass column</a:t>
          </a:r>
        </a:p>
      </dgm:t>
    </dgm:pt>
    <dgm:pt modelId="{BF5A6E9C-66C2-4C3B-B1CD-D73F8221B945}" type="parTrans" cxnId="{44D13662-30E5-490E-A5C6-320B84CBE93D}">
      <dgm:prSet/>
      <dgm:spPr/>
      <dgm:t>
        <a:bodyPr/>
        <a:lstStyle/>
        <a:p>
          <a:endParaRPr lang="en-US"/>
        </a:p>
      </dgm:t>
    </dgm:pt>
    <dgm:pt modelId="{9BBD4441-5631-4643-825B-F395211E4ED7}" type="sibTrans" cxnId="{44D13662-30E5-490E-A5C6-320B84CBE93D}">
      <dgm:prSet/>
      <dgm:spPr/>
      <dgm:t>
        <a:bodyPr/>
        <a:lstStyle/>
        <a:p>
          <a:endParaRPr lang="en-US"/>
        </a:p>
      </dgm:t>
    </dgm:pt>
    <dgm:pt modelId="{4DDD516E-FCB9-4DEC-88F1-D5A0F4975F95}">
      <dgm:prSet phldrT="[Text]"/>
      <dgm:spPr/>
      <dgm:t>
        <a:bodyPr/>
        <a:lstStyle/>
        <a:p>
          <a:r>
            <a:rPr lang="en-US" dirty="0"/>
            <a:t>Export data into CSV file</a:t>
          </a:r>
        </a:p>
      </dgm:t>
    </dgm:pt>
    <dgm:pt modelId="{8DBD652C-3DEA-4003-970A-827F81DBDB5B}" type="parTrans" cxnId="{79129F99-A53C-4223-BCB0-383ED1A811CD}">
      <dgm:prSet/>
      <dgm:spPr/>
      <dgm:t>
        <a:bodyPr/>
        <a:lstStyle/>
        <a:p>
          <a:endParaRPr lang="en-US"/>
        </a:p>
      </dgm:t>
    </dgm:pt>
    <dgm:pt modelId="{B209CC37-A603-44F5-8F3E-6D0DA02016F7}" type="sibTrans" cxnId="{79129F99-A53C-4223-BCB0-383ED1A811CD}">
      <dgm:prSet/>
      <dgm:spPr/>
      <dgm:t>
        <a:bodyPr/>
        <a:lstStyle/>
        <a:p>
          <a:endParaRPr lang="en-US"/>
        </a:p>
      </dgm:t>
    </dgm:pt>
    <dgm:pt modelId="{DD574652-75D2-4041-8869-1284F4B3449E}" type="pres">
      <dgm:prSet presAssocID="{110C7176-B90D-43AE-8CCA-ED6A9C2F09EB}" presName="diagram" presStyleCnt="0">
        <dgm:presLayoutVars>
          <dgm:dir/>
          <dgm:resizeHandles val="exact"/>
        </dgm:presLayoutVars>
      </dgm:prSet>
      <dgm:spPr/>
    </dgm:pt>
    <dgm:pt modelId="{9816CE5A-BCD0-47F3-8A51-7E80006311D8}" type="pres">
      <dgm:prSet presAssocID="{0032A471-57E0-401D-8BE0-51D23D49692B}" presName="node" presStyleLbl="node1" presStyleIdx="0" presStyleCnt="8">
        <dgm:presLayoutVars>
          <dgm:bulletEnabled val="1"/>
        </dgm:presLayoutVars>
      </dgm:prSet>
      <dgm:spPr/>
    </dgm:pt>
    <dgm:pt modelId="{20B26548-5B26-48E7-AA7B-B546175521FB}" type="pres">
      <dgm:prSet presAssocID="{A6EC42D4-BD02-476B-8D37-78746AFA2F43}" presName="sibTrans" presStyleLbl="sibTrans2D1" presStyleIdx="0" presStyleCnt="7"/>
      <dgm:spPr/>
    </dgm:pt>
    <dgm:pt modelId="{6278EECB-C51D-4EF8-B193-607CD564598E}" type="pres">
      <dgm:prSet presAssocID="{A6EC42D4-BD02-476B-8D37-78746AFA2F43}" presName="connectorText" presStyleLbl="sibTrans2D1" presStyleIdx="0" presStyleCnt="7"/>
      <dgm:spPr/>
    </dgm:pt>
    <dgm:pt modelId="{0E6D8F4C-1616-4384-873E-BAD24F7A9695}" type="pres">
      <dgm:prSet presAssocID="{4876CB3F-C7F5-46F1-A234-E41570892CA3}" presName="node" presStyleLbl="node1" presStyleIdx="1" presStyleCnt="8">
        <dgm:presLayoutVars>
          <dgm:bulletEnabled val="1"/>
        </dgm:presLayoutVars>
      </dgm:prSet>
      <dgm:spPr/>
    </dgm:pt>
    <dgm:pt modelId="{ADFC7FF0-97E9-4AF8-B9EE-CC035104403C}" type="pres">
      <dgm:prSet presAssocID="{7C10E8A5-AA86-4E16-9936-191866760DB2}" presName="sibTrans" presStyleLbl="sibTrans2D1" presStyleIdx="1" presStyleCnt="7"/>
      <dgm:spPr/>
    </dgm:pt>
    <dgm:pt modelId="{B0C5B2EC-435D-4C61-922A-EBBF4F66CBB1}" type="pres">
      <dgm:prSet presAssocID="{7C10E8A5-AA86-4E16-9936-191866760DB2}" presName="connectorText" presStyleLbl="sibTrans2D1" presStyleIdx="1" presStyleCnt="7"/>
      <dgm:spPr/>
    </dgm:pt>
    <dgm:pt modelId="{E229333A-D8B3-47F0-AAFA-6327431C2796}" type="pres">
      <dgm:prSet presAssocID="{FD362B95-67E7-4788-99CB-0801AE80A19F}" presName="node" presStyleLbl="node1" presStyleIdx="2" presStyleCnt="8">
        <dgm:presLayoutVars>
          <dgm:bulletEnabled val="1"/>
        </dgm:presLayoutVars>
      </dgm:prSet>
      <dgm:spPr/>
    </dgm:pt>
    <dgm:pt modelId="{6C4AD607-416F-43E5-AE60-DAC4D23F3CD8}" type="pres">
      <dgm:prSet presAssocID="{E9694871-0F63-43BA-A6E2-AE11B3E4DDF6}" presName="sibTrans" presStyleLbl="sibTrans2D1" presStyleIdx="2" presStyleCnt="7"/>
      <dgm:spPr/>
    </dgm:pt>
    <dgm:pt modelId="{73799285-F72C-412D-B79F-C1FC7A833D24}" type="pres">
      <dgm:prSet presAssocID="{E9694871-0F63-43BA-A6E2-AE11B3E4DDF6}" presName="connectorText" presStyleLbl="sibTrans2D1" presStyleIdx="2" presStyleCnt="7"/>
      <dgm:spPr/>
    </dgm:pt>
    <dgm:pt modelId="{899CCF7E-85F8-405B-8A99-B8AF12B870A6}" type="pres">
      <dgm:prSet presAssocID="{7E47B291-8C73-4523-921F-A593FBF21A7D}" presName="node" presStyleLbl="node1" presStyleIdx="3" presStyleCnt="8">
        <dgm:presLayoutVars>
          <dgm:bulletEnabled val="1"/>
        </dgm:presLayoutVars>
      </dgm:prSet>
      <dgm:spPr/>
    </dgm:pt>
    <dgm:pt modelId="{F402FD3C-66D4-4EB6-B932-31D8D549E82E}" type="pres">
      <dgm:prSet presAssocID="{F4B61862-4766-4EBD-8C75-A9803FB99E4D}" presName="sibTrans" presStyleLbl="sibTrans2D1" presStyleIdx="3" presStyleCnt="7"/>
      <dgm:spPr/>
    </dgm:pt>
    <dgm:pt modelId="{4501051C-4976-45C1-88B5-3DF350E6B2EB}" type="pres">
      <dgm:prSet presAssocID="{F4B61862-4766-4EBD-8C75-A9803FB99E4D}" presName="connectorText" presStyleLbl="sibTrans2D1" presStyleIdx="3" presStyleCnt="7"/>
      <dgm:spPr/>
    </dgm:pt>
    <dgm:pt modelId="{611C19D5-F95A-4B95-8733-43E78DE82D2C}" type="pres">
      <dgm:prSet presAssocID="{730942E8-61D2-456B-9DC7-D23BEFA5E4DE}" presName="node" presStyleLbl="node1" presStyleIdx="4" presStyleCnt="8">
        <dgm:presLayoutVars>
          <dgm:bulletEnabled val="1"/>
        </dgm:presLayoutVars>
      </dgm:prSet>
      <dgm:spPr/>
    </dgm:pt>
    <dgm:pt modelId="{FEB2CBFE-BABC-4809-90FD-C10054EFDF60}" type="pres">
      <dgm:prSet presAssocID="{A4C7753D-FBC3-4B3E-B47B-56F89224A3C4}" presName="sibTrans" presStyleLbl="sibTrans2D1" presStyleIdx="4" presStyleCnt="7"/>
      <dgm:spPr/>
    </dgm:pt>
    <dgm:pt modelId="{02A631C7-5162-42FF-A0F3-A59B83CDD3D0}" type="pres">
      <dgm:prSet presAssocID="{A4C7753D-FBC3-4B3E-B47B-56F89224A3C4}" presName="connectorText" presStyleLbl="sibTrans2D1" presStyleIdx="4" presStyleCnt="7"/>
      <dgm:spPr/>
    </dgm:pt>
    <dgm:pt modelId="{1A205923-1526-4E36-A7ED-4B2193C77870}" type="pres">
      <dgm:prSet presAssocID="{B9B78051-9188-43F4-B8BE-1E67AAF6F54B}" presName="node" presStyleLbl="node1" presStyleIdx="5" presStyleCnt="8">
        <dgm:presLayoutVars>
          <dgm:bulletEnabled val="1"/>
        </dgm:presLayoutVars>
      </dgm:prSet>
      <dgm:spPr/>
    </dgm:pt>
    <dgm:pt modelId="{D65F6257-7E16-4378-8B37-4DF9876ED797}" type="pres">
      <dgm:prSet presAssocID="{E66828D3-0377-48D8-ABAA-CB8176E762A9}" presName="sibTrans" presStyleLbl="sibTrans2D1" presStyleIdx="5" presStyleCnt="7"/>
      <dgm:spPr/>
    </dgm:pt>
    <dgm:pt modelId="{9DB74734-8BBC-4978-A889-17B1B72A5503}" type="pres">
      <dgm:prSet presAssocID="{E66828D3-0377-48D8-ABAA-CB8176E762A9}" presName="connectorText" presStyleLbl="sibTrans2D1" presStyleIdx="5" presStyleCnt="7"/>
      <dgm:spPr/>
    </dgm:pt>
    <dgm:pt modelId="{C0EAD072-D957-454C-9090-38D7ECFA5027}" type="pres">
      <dgm:prSet presAssocID="{4421D021-CFA7-4D99-86BF-139D206D8136}" presName="node" presStyleLbl="node1" presStyleIdx="6" presStyleCnt="8">
        <dgm:presLayoutVars>
          <dgm:bulletEnabled val="1"/>
        </dgm:presLayoutVars>
      </dgm:prSet>
      <dgm:spPr/>
    </dgm:pt>
    <dgm:pt modelId="{13EEB289-86F3-4BE9-97B0-776C32FE3433}" type="pres">
      <dgm:prSet presAssocID="{9BBD4441-5631-4643-825B-F395211E4ED7}" presName="sibTrans" presStyleLbl="sibTrans2D1" presStyleIdx="6" presStyleCnt="7"/>
      <dgm:spPr/>
    </dgm:pt>
    <dgm:pt modelId="{372D34BB-B252-4920-BEB0-8CEC0B8BA54E}" type="pres">
      <dgm:prSet presAssocID="{9BBD4441-5631-4643-825B-F395211E4ED7}" presName="connectorText" presStyleLbl="sibTrans2D1" presStyleIdx="6" presStyleCnt="7"/>
      <dgm:spPr/>
    </dgm:pt>
    <dgm:pt modelId="{B514AF2E-5470-425B-BD91-DF17065400A8}" type="pres">
      <dgm:prSet presAssocID="{4DDD516E-FCB9-4DEC-88F1-D5A0F4975F95}" presName="node" presStyleLbl="node1" presStyleIdx="7" presStyleCnt="8">
        <dgm:presLayoutVars>
          <dgm:bulletEnabled val="1"/>
        </dgm:presLayoutVars>
      </dgm:prSet>
      <dgm:spPr/>
    </dgm:pt>
  </dgm:ptLst>
  <dgm:cxnLst>
    <dgm:cxn modelId="{3D65671B-11A5-41A3-9AED-1DE1F8A44897}" type="presOf" srcId="{0032A471-57E0-401D-8BE0-51D23D49692B}" destId="{9816CE5A-BCD0-47F3-8A51-7E80006311D8}" srcOrd="0" destOrd="0" presId="urn:microsoft.com/office/officeart/2005/8/layout/process5"/>
    <dgm:cxn modelId="{5FB2081D-DB79-4A84-9539-75C1728B05FC}" type="presOf" srcId="{4876CB3F-C7F5-46F1-A234-E41570892CA3}" destId="{0E6D8F4C-1616-4384-873E-BAD24F7A9695}" srcOrd="0" destOrd="0" presId="urn:microsoft.com/office/officeart/2005/8/layout/process5"/>
    <dgm:cxn modelId="{E4F7672C-C8A9-40F9-98B9-1CE374FC7A45}" type="presOf" srcId="{7C10E8A5-AA86-4E16-9936-191866760DB2}" destId="{ADFC7FF0-97E9-4AF8-B9EE-CC035104403C}" srcOrd="0" destOrd="0" presId="urn:microsoft.com/office/officeart/2005/8/layout/process5"/>
    <dgm:cxn modelId="{E1270C37-9835-4652-A84A-14C66D0CC02D}" srcId="{110C7176-B90D-43AE-8CCA-ED6A9C2F09EB}" destId="{7E47B291-8C73-4523-921F-A593FBF21A7D}" srcOrd="3" destOrd="0" parTransId="{3920FE12-A0DF-4D16-92DC-13B29ECE1A50}" sibTransId="{F4B61862-4766-4EBD-8C75-A9803FB99E4D}"/>
    <dgm:cxn modelId="{EA8C283B-443E-4636-A72A-9CF6A0BC329B}" type="presOf" srcId="{110C7176-B90D-43AE-8CCA-ED6A9C2F09EB}" destId="{DD574652-75D2-4041-8869-1284F4B3449E}" srcOrd="0" destOrd="0" presId="urn:microsoft.com/office/officeart/2005/8/layout/process5"/>
    <dgm:cxn modelId="{086AA15B-BEB4-4DB6-BFFA-C940A447E237}" srcId="{110C7176-B90D-43AE-8CCA-ED6A9C2F09EB}" destId="{730942E8-61D2-456B-9DC7-D23BEFA5E4DE}" srcOrd="4" destOrd="0" parTransId="{19B3847B-E5C3-4199-B233-268FD93A8F91}" sibTransId="{A4C7753D-FBC3-4B3E-B47B-56F89224A3C4}"/>
    <dgm:cxn modelId="{11BDDB5F-6E6E-4C74-89E4-C67A2C41385F}" type="presOf" srcId="{A6EC42D4-BD02-476B-8D37-78746AFA2F43}" destId="{6278EECB-C51D-4EF8-B193-607CD564598E}" srcOrd="1" destOrd="0" presId="urn:microsoft.com/office/officeart/2005/8/layout/process5"/>
    <dgm:cxn modelId="{44D13662-30E5-490E-A5C6-320B84CBE93D}" srcId="{110C7176-B90D-43AE-8CCA-ED6A9C2F09EB}" destId="{4421D021-CFA7-4D99-86BF-139D206D8136}" srcOrd="6" destOrd="0" parTransId="{BF5A6E9C-66C2-4C3B-B1CD-D73F8221B945}" sibTransId="{9BBD4441-5631-4643-825B-F395211E4ED7}"/>
    <dgm:cxn modelId="{60C3986B-ACA3-4B28-AF8E-58DDFA600412}" type="presOf" srcId="{4421D021-CFA7-4D99-86BF-139D206D8136}" destId="{C0EAD072-D957-454C-9090-38D7ECFA5027}" srcOrd="0" destOrd="0" presId="urn:microsoft.com/office/officeart/2005/8/layout/process5"/>
    <dgm:cxn modelId="{84C59C51-E48D-41BE-A9E0-AE9B1C20E1B1}" type="presOf" srcId="{7C10E8A5-AA86-4E16-9936-191866760DB2}" destId="{B0C5B2EC-435D-4C61-922A-EBBF4F66CBB1}" srcOrd="1" destOrd="0" presId="urn:microsoft.com/office/officeart/2005/8/layout/process5"/>
    <dgm:cxn modelId="{366CED79-6AE2-4069-B9F0-0E72159DBF83}" srcId="{110C7176-B90D-43AE-8CCA-ED6A9C2F09EB}" destId="{B9B78051-9188-43F4-B8BE-1E67AAF6F54B}" srcOrd="5" destOrd="0" parTransId="{8C631C4F-448F-4B7E-8C08-22BA316D9F64}" sibTransId="{E66828D3-0377-48D8-ABAA-CB8176E762A9}"/>
    <dgm:cxn modelId="{FF00B27E-3AC2-43E9-A554-A201D200F24E}" type="presOf" srcId="{730942E8-61D2-456B-9DC7-D23BEFA5E4DE}" destId="{611C19D5-F95A-4B95-8733-43E78DE82D2C}" srcOrd="0" destOrd="0" presId="urn:microsoft.com/office/officeart/2005/8/layout/process5"/>
    <dgm:cxn modelId="{D4C57B7F-96B5-465F-A267-AE498D6252BA}" type="presOf" srcId="{F4B61862-4766-4EBD-8C75-A9803FB99E4D}" destId="{F402FD3C-66D4-4EB6-B932-31D8D549E82E}" srcOrd="0" destOrd="0" presId="urn:microsoft.com/office/officeart/2005/8/layout/process5"/>
    <dgm:cxn modelId="{FAF63C94-E46E-41B6-8A02-F7CF9A9F1729}" type="presOf" srcId="{E9694871-0F63-43BA-A6E2-AE11B3E4DDF6}" destId="{6C4AD607-416F-43E5-AE60-DAC4D23F3CD8}" srcOrd="0" destOrd="0" presId="urn:microsoft.com/office/officeart/2005/8/layout/process5"/>
    <dgm:cxn modelId="{79129F99-A53C-4223-BCB0-383ED1A811CD}" srcId="{110C7176-B90D-43AE-8CCA-ED6A9C2F09EB}" destId="{4DDD516E-FCB9-4DEC-88F1-D5A0F4975F95}" srcOrd="7" destOrd="0" parTransId="{8DBD652C-3DEA-4003-970A-827F81DBDB5B}" sibTransId="{B209CC37-A603-44F5-8F3E-6D0DA02016F7}"/>
    <dgm:cxn modelId="{BD47A29A-6469-417A-85F7-BF583A501C73}" type="presOf" srcId="{A4C7753D-FBC3-4B3E-B47B-56F89224A3C4}" destId="{02A631C7-5162-42FF-A0F3-A59B83CDD3D0}" srcOrd="1" destOrd="0" presId="urn:microsoft.com/office/officeart/2005/8/layout/process5"/>
    <dgm:cxn modelId="{A78F1BA4-5469-4019-8A88-5E303604F45C}" type="presOf" srcId="{B9B78051-9188-43F4-B8BE-1E67AAF6F54B}" destId="{1A205923-1526-4E36-A7ED-4B2193C77870}" srcOrd="0" destOrd="0" presId="urn:microsoft.com/office/officeart/2005/8/layout/process5"/>
    <dgm:cxn modelId="{532F34AA-3285-487B-8F84-5DF62F765791}" srcId="{110C7176-B90D-43AE-8CCA-ED6A9C2F09EB}" destId="{4876CB3F-C7F5-46F1-A234-E41570892CA3}" srcOrd="1" destOrd="0" parTransId="{3F41A161-D10D-47D3-A4EA-19A9F94E4944}" sibTransId="{7C10E8A5-AA86-4E16-9936-191866760DB2}"/>
    <dgm:cxn modelId="{87A0D7B2-299C-433A-B717-E2C3F5E80A21}" type="presOf" srcId="{E66828D3-0377-48D8-ABAA-CB8176E762A9}" destId="{D65F6257-7E16-4378-8B37-4DF9876ED797}" srcOrd="0" destOrd="0" presId="urn:microsoft.com/office/officeart/2005/8/layout/process5"/>
    <dgm:cxn modelId="{E3B249B8-CFEC-4D0E-8600-DE66B7E916A5}" type="presOf" srcId="{7E47B291-8C73-4523-921F-A593FBF21A7D}" destId="{899CCF7E-85F8-405B-8A99-B8AF12B870A6}" srcOrd="0" destOrd="0" presId="urn:microsoft.com/office/officeart/2005/8/layout/process5"/>
    <dgm:cxn modelId="{BBE15EC4-B708-4092-8A74-E5940C5B77FC}" type="presOf" srcId="{F4B61862-4766-4EBD-8C75-A9803FB99E4D}" destId="{4501051C-4976-45C1-88B5-3DF350E6B2EB}" srcOrd="1" destOrd="0" presId="urn:microsoft.com/office/officeart/2005/8/layout/process5"/>
    <dgm:cxn modelId="{91960DD7-B8D6-4700-A65A-B65CEC49D701}" type="presOf" srcId="{A6EC42D4-BD02-476B-8D37-78746AFA2F43}" destId="{20B26548-5B26-48E7-AA7B-B546175521FB}" srcOrd="0" destOrd="0" presId="urn:microsoft.com/office/officeart/2005/8/layout/process5"/>
    <dgm:cxn modelId="{CC1312D7-7A33-4B99-B8D1-A97ECFF65251}" type="presOf" srcId="{E9694871-0F63-43BA-A6E2-AE11B3E4DDF6}" destId="{73799285-F72C-412D-B79F-C1FC7A833D24}" srcOrd="1" destOrd="0" presId="urn:microsoft.com/office/officeart/2005/8/layout/process5"/>
    <dgm:cxn modelId="{95653ADF-21F5-4D85-9197-6EC247AF24C4}" type="presOf" srcId="{A4C7753D-FBC3-4B3E-B47B-56F89224A3C4}" destId="{FEB2CBFE-BABC-4809-90FD-C10054EFDF60}" srcOrd="0" destOrd="0" presId="urn:microsoft.com/office/officeart/2005/8/layout/process5"/>
    <dgm:cxn modelId="{2EA748DF-11F1-4AC5-B81E-E581E7C56645}" type="presOf" srcId="{FD362B95-67E7-4788-99CB-0801AE80A19F}" destId="{E229333A-D8B3-47F0-AAFA-6327431C2796}" srcOrd="0" destOrd="0" presId="urn:microsoft.com/office/officeart/2005/8/layout/process5"/>
    <dgm:cxn modelId="{F54702E1-9358-4547-9155-0378AD75A46D}" type="presOf" srcId="{9BBD4441-5631-4643-825B-F395211E4ED7}" destId="{13EEB289-86F3-4BE9-97B0-776C32FE3433}" srcOrd="0" destOrd="0" presId="urn:microsoft.com/office/officeart/2005/8/layout/process5"/>
    <dgm:cxn modelId="{E850E1E9-6F29-4FDA-8E67-21F243172869}" type="presOf" srcId="{4DDD516E-FCB9-4DEC-88F1-D5A0F4975F95}" destId="{B514AF2E-5470-425B-BD91-DF17065400A8}" srcOrd="0" destOrd="0" presId="urn:microsoft.com/office/officeart/2005/8/layout/process5"/>
    <dgm:cxn modelId="{DEE82BF0-9160-451F-89DD-C96076EE5216}" srcId="{110C7176-B90D-43AE-8CCA-ED6A9C2F09EB}" destId="{FD362B95-67E7-4788-99CB-0801AE80A19F}" srcOrd="2" destOrd="0" parTransId="{5CFA7C48-CDA9-48B0-B18B-B8F8AC9EC82C}" sibTransId="{E9694871-0F63-43BA-A6E2-AE11B3E4DDF6}"/>
    <dgm:cxn modelId="{D2E8BDF0-DD62-443F-A2A0-A0AD2221DF40}" type="presOf" srcId="{9BBD4441-5631-4643-825B-F395211E4ED7}" destId="{372D34BB-B252-4920-BEB0-8CEC0B8BA54E}" srcOrd="1" destOrd="0" presId="urn:microsoft.com/office/officeart/2005/8/layout/process5"/>
    <dgm:cxn modelId="{61D955F2-9A9C-4D6F-A98D-31066BE79034}" srcId="{110C7176-B90D-43AE-8CCA-ED6A9C2F09EB}" destId="{0032A471-57E0-401D-8BE0-51D23D49692B}" srcOrd="0" destOrd="0" parTransId="{DB66E8FB-729E-4492-A6D7-D4FB8EF27A19}" sibTransId="{A6EC42D4-BD02-476B-8D37-78746AFA2F43}"/>
    <dgm:cxn modelId="{F342E4FC-AC71-476C-89C8-80E6D7997E08}" type="presOf" srcId="{E66828D3-0377-48D8-ABAA-CB8176E762A9}" destId="{9DB74734-8BBC-4978-A889-17B1B72A5503}" srcOrd="1" destOrd="0" presId="urn:microsoft.com/office/officeart/2005/8/layout/process5"/>
    <dgm:cxn modelId="{52E9E3B6-2FFC-4E89-ADA2-F3876FB021D4}" type="presParOf" srcId="{DD574652-75D2-4041-8869-1284F4B3449E}" destId="{9816CE5A-BCD0-47F3-8A51-7E80006311D8}" srcOrd="0" destOrd="0" presId="urn:microsoft.com/office/officeart/2005/8/layout/process5"/>
    <dgm:cxn modelId="{A4F7B9BB-6C98-482C-848E-38A6C72961B6}" type="presParOf" srcId="{DD574652-75D2-4041-8869-1284F4B3449E}" destId="{20B26548-5B26-48E7-AA7B-B546175521FB}" srcOrd="1" destOrd="0" presId="urn:microsoft.com/office/officeart/2005/8/layout/process5"/>
    <dgm:cxn modelId="{C8179154-92F1-45DD-BB98-B45564C2E486}" type="presParOf" srcId="{20B26548-5B26-48E7-AA7B-B546175521FB}" destId="{6278EECB-C51D-4EF8-B193-607CD564598E}" srcOrd="0" destOrd="0" presId="urn:microsoft.com/office/officeart/2005/8/layout/process5"/>
    <dgm:cxn modelId="{8DF299B1-5B7D-40F1-9591-EEA4051F032A}" type="presParOf" srcId="{DD574652-75D2-4041-8869-1284F4B3449E}" destId="{0E6D8F4C-1616-4384-873E-BAD24F7A9695}" srcOrd="2" destOrd="0" presId="urn:microsoft.com/office/officeart/2005/8/layout/process5"/>
    <dgm:cxn modelId="{26D582FB-F723-4E09-A8E3-A6557D5C7E81}" type="presParOf" srcId="{DD574652-75D2-4041-8869-1284F4B3449E}" destId="{ADFC7FF0-97E9-4AF8-B9EE-CC035104403C}" srcOrd="3" destOrd="0" presId="urn:microsoft.com/office/officeart/2005/8/layout/process5"/>
    <dgm:cxn modelId="{5A0A0EF8-1CCF-499A-ADE7-B35FC7A48544}" type="presParOf" srcId="{ADFC7FF0-97E9-4AF8-B9EE-CC035104403C}" destId="{B0C5B2EC-435D-4C61-922A-EBBF4F66CBB1}" srcOrd="0" destOrd="0" presId="urn:microsoft.com/office/officeart/2005/8/layout/process5"/>
    <dgm:cxn modelId="{765AAB10-CB71-4CF5-AF7C-AAC2AAACA26D}" type="presParOf" srcId="{DD574652-75D2-4041-8869-1284F4B3449E}" destId="{E229333A-D8B3-47F0-AAFA-6327431C2796}" srcOrd="4" destOrd="0" presId="urn:microsoft.com/office/officeart/2005/8/layout/process5"/>
    <dgm:cxn modelId="{5B79094A-8BCB-4F8F-9B98-BDF718A8B2D7}" type="presParOf" srcId="{DD574652-75D2-4041-8869-1284F4B3449E}" destId="{6C4AD607-416F-43E5-AE60-DAC4D23F3CD8}" srcOrd="5" destOrd="0" presId="urn:microsoft.com/office/officeart/2005/8/layout/process5"/>
    <dgm:cxn modelId="{DC43036B-21C6-4A00-98E3-F698E7A501BD}" type="presParOf" srcId="{6C4AD607-416F-43E5-AE60-DAC4D23F3CD8}" destId="{73799285-F72C-412D-B79F-C1FC7A833D24}" srcOrd="0" destOrd="0" presId="urn:microsoft.com/office/officeart/2005/8/layout/process5"/>
    <dgm:cxn modelId="{99C0C190-B7FA-4B40-BD1B-4B49ADCC1A48}" type="presParOf" srcId="{DD574652-75D2-4041-8869-1284F4B3449E}" destId="{899CCF7E-85F8-405B-8A99-B8AF12B870A6}" srcOrd="6" destOrd="0" presId="urn:microsoft.com/office/officeart/2005/8/layout/process5"/>
    <dgm:cxn modelId="{5DEA62C3-55B0-4B8F-9636-E67FF0075E22}" type="presParOf" srcId="{DD574652-75D2-4041-8869-1284F4B3449E}" destId="{F402FD3C-66D4-4EB6-B932-31D8D549E82E}" srcOrd="7" destOrd="0" presId="urn:microsoft.com/office/officeart/2005/8/layout/process5"/>
    <dgm:cxn modelId="{B570C049-3383-4C4E-B028-756B6EFC5226}" type="presParOf" srcId="{F402FD3C-66D4-4EB6-B932-31D8D549E82E}" destId="{4501051C-4976-45C1-88B5-3DF350E6B2EB}" srcOrd="0" destOrd="0" presId="urn:microsoft.com/office/officeart/2005/8/layout/process5"/>
    <dgm:cxn modelId="{1C1EE888-47E4-47EA-8FBE-067A20BA4285}" type="presParOf" srcId="{DD574652-75D2-4041-8869-1284F4B3449E}" destId="{611C19D5-F95A-4B95-8733-43E78DE82D2C}" srcOrd="8" destOrd="0" presId="urn:microsoft.com/office/officeart/2005/8/layout/process5"/>
    <dgm:cxn modelId="{01E2D403-8D40-4E9A-B646-96D552DF4BC4}" type="presParOf" srcId="{DD574652-75D2-4041-8869-1284F4B3449E}" destId="{FEB2CBFE-BABC-4809-90FD-C10054EFDF60}" srcOrd="9" destOrd="0" presId="urn:microsoft.com/office/officeart/2005/8/layout/process5"/>
    <dgm:cxn modelId="{EC80728F-C985-4D3C-A3C4-89923E0057C3}" type="presParOf" srcId="{FEB2CBFE-BABC-4809-90FD-C10054EFDF60}" destId="{02A631C7-5162-42FF-A0F3-A59B83CDD3D0}" srcOrd="0" destOrd="0" presId="urn:microsoft.com/office/officeart/2005/8/layout/process5"/>
    <dgm:cxn modelId="{25E921F8-AC5B-40E3-895F-47B66DD43C77}" type="presParOf" srcId="{DD574652-75D2-4041-8869-1284F4B3449E}" destId="{1A205923-1526-4E36-A7ED-4B2193C77870}" srcOrd="10" destOrd="0" presId="urn:microsoft.com/office/officeart/2005/8/layout/process5"/>
    <dgm:cxn modelId="{8A5999C3-1880-4C81-8A27-D13A34F862B4}" type="presParOf" srcId="{DD574652-75D2-4041-8869-1284F4B3449E}" destId="{D65F6257-7E16-4378-8B37-4DF9876ED797}" srcOrd="11" destOrd="0" presId="urn:microsoft.com/office/officeart/2005/8/layout/process5"/>
    <dgm:cxn modelId="{3D0A4324-E89A-42C8-9A48-4CD4091BC51B}" type="presParOf" srcId="{D65F6257-7E16-4378-8B37-4DF9876ED797}" destId="{9DB74734-8BBC-4978-A889-17B1B72A5503}" srcOrd="0" destOrd="0" presId="urn:microsoft.com/office/officeart/2005/8/layout/process5"/>
    <dgm:cxn modelId="{8E4698D8-AB9A-4D59-AC55-5E0AB51905F1}" type="presParOf" srcId="{DD574652-75D2-4041-8869-1284F4B3449E}" destId="{C0EAD072-D957-454C-9090-38D7ECFA5027}" srcOrd="12" destOrd="0" presId="urn:microsoft.com/office/officeart/2005/8/layout/process5"/>
    <dgm:cxn modelId="{1FFF6F35-945D-44E5-9844-5F657953C386}" type="presParOf" srcId="{DD574652-75D2-4041-8869-1284F4B3449E}" destId="{13EEB289-86F3-4BE9-97B0-776C32FE3433}" srcOrd="13" destOrd="0" presId="urn:microsoft.com/office/officeart/2005/8/layout/process5"/>
    <dgm:cxn modelId="{304BFCCD-3D3C-429F-85E8-3262643E84E6}" type="presParOf" srcId="{13EEB289-86F3-4BE9-97B0-776C32FE3433}" destId="{372D34BB-B252-4920-BEB0-8CEC0B8BA54E}" srcOrd="0" destOrd="0" presId="urn:microsoft.com/office/officeart/2005/8/layout/process5"/>
    <dgm:cxn modelId="{98E08973-E7B4-4D5C-8E19-973561B37F8C}" type="presParOf" srcId="{DD574652-75D2-4041-8869-1284F4B3449E}" destId="{B514AF2E-5470-425B-BD91-DF17065400A8}"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0C7176-B90D-43AE-8CCA-ED6A9C2F09EB}" type="doc">
      <dgm:prSet loTypeId="urn:microsoft.com/office/officeart/2005/8/layout/process5" loCatId="process" qsTypeId="urn:microsoft.com/office/officeart/2005/8/quickstyle/simple1" qsCatId="simple" csTypeId="urn:microsoft.com/office/officeart/2005/8/colors/accent1_2" csCatId="accent1" phldr="1"/>
      <dgm:spPr/>
    </dgm:pt>
    <dgm:pt modelId="{0032A471-57E0-401D-8BE0-51D23D49692B}">
      <dgm:prSet phldrT="[Text]"/>
      <dgm:spPr/>
      <dgm:t>
        <a:bodyPr/>
        <a:lstStyle/>
        <a:p>
          <a:r>
            <a:rPr lang="en-US" dirty="0"/>
            <a:t>Request Falcon 9 Launch page from Wikipedia</a:t>
          </a:r>
        </a:p>
      </dgm:t>
    </dgm:pt>
    <dgm:pt modelId="{DB66E8FB-729E-4492-A6D7-D4FB8EF27A19}" type="parTrans" cxnId="{61D955F2-9A9C-4D6F-A98D-31066BE79034}">
      <dgm:prSet/>
      <dgm:spPr/>
      <dgm:t>
        <a:bodyPr/>
        <a:lstStyle/>
        <a:p>
          <a:endParaRPr lang="en-US"/>
        </a:p>
      </dgm:t>
    </dgm:pt>
    <dgm:pt modelId="{A6EC42D4-BD02-476B-8D37-78746AFA2F43}" type="sibTrans" cxnId="{61D955F2-9A9C-4D6F-A98D-31066BE79034}">
      <dgm:prSet/>
      <dgm:spPr/>
      <dgm:t>
        <a:bodyPr/>
        <a:lstStyle/>
        <a:p>
          <a:endParaRPr lang="en-US"/>
        </a:p>
      </dgm:t>
    </dgm:pt>
    <dgm:pt modelId="{4876CB3F-C7F5-46F1-A234-E41570892CA3}">
      <dgm:prSet phldrT="[Text]"/>
      <dgm:spPr/>
      <dgm:t>
        <a:bodyPr/>
        <a:lstStyle/>
        <a:p>
          <a:r>
            <a:rPr lang="en-US" dirty="0"/>
            <a:t>Convert Response into a </a:t>
          </a:r>
          <a:r>
            <a:rPr lang="en-US" dirty="0" err="1"/>
            <a:t>BeautifulSoup</a:t>
          </a:r>
          <a:r>
            <a:rPr lang="en-US" dirty="0"/>
            <a:t> Object</a:t>
          </a:r>
        </a:p>
      </dgm:t>
    </dgm:pt>
    <dgm:pt modelId="{3F41A161-D10D-47D3-A4EA-19A9F94E4944}" type="parTrans" cxnId="{532F34AA-3285-487B-8F84-5DF62F765791}">
      <dgm:prSet/>
      <dgm:spPr/>
      <dgm:t>
        <a:bodyPr/>
        <a:lstStyle/>
        <a:p>
          <a:endParaRPr lang="en-US"/>
        </a:p>
      </dgm:t>
    </dgm:pt>
    <dgm:pt modelId="{7C10E8A5-AA86-4E16-9936-191866760DB2}" type="sibTrans" cxnId="{532F34AA-3285-487B-8F84-5DF62F765791}">
      <dgm:prSet/>
      <dgm:spPr/>
      <dgm:t>
        <a:bodyPr/>
        <a:lstStyle/>
        <a:p>
          <a:endParaRPr lang="en-US"/>
        </a:p>
      </dgm:t>
    </dgm:pt>
    <dgm:pt modelId="{FD362B95-67E7-4788-99CB-0801AE80A19F}">
      <dgm:prSet phldrT="[Text]"/>
      <dgm:spPr/>
      <dgm:t>
        <a:bodyPr/>
        <a:lstStyle/>
        <a:p>
          <a:r>
            <a:rPr lang="en-US" dirty="0"/>
            <a:t>Extract All Column/Variable Names from the HTML Table Header</a:t>
          </a:r>
        </a:p>
      </dgm:t>
    </dgm:pt>
    <dgm:pt modelId="{5CFA7C48-CDA9-48B0-B18B-B8F8AC9EC82C}" type="parTrans" cxnId="{DEE82BF0-9160-451F-89DD-C96076EE5216}">
      <dgm:prSet/>
      <dgm:spPr/>
      <dgm:t>
        <a:bodyPr/>
        <a:lstStyle/>
        <a:p>
          <a:endParaRPr lang="en-US"/>
        </a:p>
      </dgm:t>
    </dgm:pt>
    <dgm:pt modelId="{E9694871-0F63-43BA-A6E2-AE11B3E4DDF6}" type="sibTrans" cxnId="{DEE82BF0-9160-451F-89DD-C96076EE5216}">
      <dgm:prSet/>
      <dgm:spPr/>
      <dgm:t>
        <a:bodyPr/>
        <a:lstStyle/>
        <a:p>
          <a:endParaRPr lang="en-US"/>
        </a:p>
      </dgm:t>
    </dgm:pt>
    <dgm:pt modelId="{7E47B291-8C73-4523-921F-A593FBF21A7D}">
      <dgm:prSet phldrT="[Text]"/>
      <dgm:spPr/>
      <dgm:t>
        <a:bodyPr/>
        <a:lstStyle/>
        <a:p>
          <a:r>
            <a:rPr lang="en-US" dirty="0"/>
            <a:t>Parsing HTML Tables to Obtain Data</a:t>
          </a:r>
        </a:p>
      </dgm:t>
    </dgm:pt>
    <dgm:pt modelId="{3920FE12-A0DF-4D16-92DC-13B29ECE1A50}" type="parTrans" cxnId="{E1270C37-9835-4652-A84A-14C66D0CC02D}">
      <dgm:prSet/>
      <dgm:spPr/>
      <dgm:t>
        <a:bodyPr/>
        <a:lstStyle/>
        <a:p>
          <a:endParaRPr lang="en-US"/>
        </a:p>
      </dgm:t>
    </dgm:pt>
    <dgm:pt modelId="{F4B61862-4766-4EBD-8C75-A9803FB99E4D}" type="sibTrans" cxnId="{E1270C37-9835-4652-A84A-14C66D0CC02D}">
      <dgm:prSet/>
      <dgm:spPr/>
      <dgm:t>
        <a:bodyPr/>
        <a:lstStyle/>
        <a:p>
          <a:endParaRPr lang="en-US"/>
        </a:p>
      </dgm:t>
    </dgm:pt>
    <dgm:pt modelId="{730942E8-61D2-456B-9DC7-D23BEFA5E4DE}">
      <dgm:prSet phldrT="[Text]"/>
      <dgm:spPr/>
      <dgm:t>
        <a:bodyPr/>
        <a:lstStyle/>
        <a:p>
          <a:r>
            <a:rPr lang="en-US" dirty="0"/>
            <a:t>Create Dictionary from Data Obtained</a:t>
          </a:r>
        </a:p>
      </dgm:t>
    </dgm:pt>
    <dgm:pt modelId="{19B3847B-E5C3-4199-B233-268FD93A8F91}" type="parTrans" cxnId="{086AA15B-BEB4-4DB6-BFFA-C940A447E237}">
      <dgm:prSet/>
      <dgm:spPr/>
      <dgm:t>
        <a:bodyPr/>
        <a:lstStyle/>
        <a:p>
          <a:endParaRPr lang="en-US"/>
        </a:p>
      </dgm:t>
    </dgm:pt>
    <dgm:pt modelId="{A4C7753D-FBC3-4B3E-B47B-56F89224A3C4}" type="sibTrans" cxnId="{086AA15B-BEB4-4DB6-BFFA-C940A447E237}">
      <dgm:prSet/>
      <dgm:spPr/>
      <dgm:t>
        <a:bodyPr/>
        <a:lstStyle/>
        <a:p>
          <a:endParaRPr lang="en-US"/>
        </a:p>
      </dgm:t>
    </dgm:pt>
    <dgm:pt modelId="{4DDD516E-FCB9-4DEC-88F1-D5A0F4975F95}">
      <dgm:prSet phldrT="[Text]"/>
      <dgm:spPr/>
      <dgm:t>
        <a:bodyPr/>
        <a:lstStyle/>
        <a:p>
          <a:r>
            <a:rPr lang="en-US" dirty="0"/>
            <a:t>Export data into CSV file</a:t>
          </a:r>
        </a:p>
      </dgm:t>
    </dgm:pt>
    <dgm:pt modelId="{8DBD652C-3DEA-4003-970A-827F81DBDB5B}" type="parTrans" cxnId="{79129F99-A53C-4223-BCB0-383ED1A811CD}">
      <dgm:prSet/>
      <dgm:spPr/>
      <dgm:t>
        <a:bodyPr/>
        <a:lstStyle/>
        <a:p>
          <a:endParaRPr lang="en-US"/>
        </a:p>
      </dgm:t>
    </dgm:pt>
    <dgm:pt modelId="{B209CC37-A603-44F5-8F3E-6D0DA02016F7}" type="sibTrans" cxnId="{79129F99-A53C-4223-BCB0-383ED1A811CD}">
      <dgm:prSet/>
      <dgm:spPr/>
      <dgm:t>
        <a:bodyPr/>
        <a:lstStyle/>
        <a:p>
          <a:endParaRPr lang="en-US"/>
        </a:p>
      </dgm:t>
    </dgm:pt>
    <dgm:pt modelId="{3E40A1B0-227A-4D9D-ADD5-34F7C9D7E663}">
      <dgm:prSet phldrT="[Text]"/>
      <dgm:spPr/>
      <dgm:t>
        <a:bodyPr/>
        <a:lstStyle/>
        <a:p>
          <a:r>
            <a:rPr lang="en-US" dirty="0"/>
            <a:t>Create </a:t>
          </a:r>
          <a:r>
            <a:rPr lang="en-US" dirty="0" err="1"/>
            <a:t>Dataframe</a:t>
          </a:r>
          <a:r>
            <a:rPr lang="en-US" dirty="0"/>
            <a:t> from Dictionary</a:t>
          </a:r>
        </a:p>
      </dgm:t>
    </dgm:pt>
    <dgm:pt modelId="{780F26D8-B6C3-4945-AD03-B9B0D3524C1B}" type="parTrans" cxnId="{94789232-7945-4EA8-901C-2516047C8BAF}">
      <dgm:prSet/>
      <dgm:spPr/>
      <dgm:t>
        <a:bodyPr/>
        <a:lstStyle/>
        <a:p>
          <a:endParaRPr lang="en-US"/>
        </a:p>
      </dgm:t>
    </dgm:pt>
    <dgm:pt modelId="{DEC16010-2566-4705-B22A-2E816B66A57D}" type="sibTrans" cxnId="{94789232-7945-4EA8-901C-2516047C8BAF}">
      <dgm:prSet/>
      <dgm:spPr/>
      <dgm:t>
        <a:bodyPr/>
        <a:lstStyle/>
        <a:p>
          <a:endParaRPr lang="en-US"/>
        </a:p>
      </dgm:t>
    </dgm:pt>
    <dgm:pt modelId="{DD574652-75D2-4041-8869-1284F4B3449E}" type="pres">
      <dgm:prSet presAssocID="{110C7176-B90D-43AE-8CCA-ED6A9C2F09EB}" presName="diagram" presStyleCnt="0">
        <dgm:presLayoutVars>
          <dgm:dir/>
          <dgm:resizeHandles val="exact"/>
        </dgm:presLayoutVars>
      </dgm:prSet>
      <dgm:spPr/>
    </dgm:pt>
    <dgm:pt modelId="{9816CE5A-BCD0-47F3-8A51-7E80006311D8}" type="pres">
      <dgm:prSet presAssocID="{0032A471-57E0-401D-8BE0-51D23D49692B}" presName="node" presStyleLbl="node1" presStyleIdx="0" presStyleCnt="7">
        <dgm:presLayoutVars>
          <dgm:bulletEnabled val="1"/>
        </dgm:presLayoutVars>
      </dgm:prSet>
      <dgm:spPr/>
    </dgm:pt>
    <dgm:pt modelId="{20B26548-5B26-48E7-AA7B-B546175521FB}" type="pres">
      <dgm:prSet presAssocID="{A6EC42D4-BD02-476B-8D37-78746AFA2F43}" presName="sibTrans" presStyleLbl="sibTrans2D1" presStyleIdx="0" presStyleCnt="6"/>
      <dgm:spPr/>
    </dgm:pt>
    <dgm:pt modelId="{6278EECB-C51D-4EF8-B193-607CD564598E}" type="pres">
      <dgm:prSet presAssocID="{A6EC42D4-BD02-476B-8D37-78746AFA2F43}" presName="connectorText" presStyleLbl="sibTrans2D1" presStyleIdx="0" presStyleCnt="6"/>
      <dgm:spPr/>
    </dgm:pt>
    <dgm:pt modelId="{0E6D8F4C-1616-4384-873E-BAD24F7A9695}" type="pres">
      <dgm:prSet presAssocID="{4876CB3F-C7F5-46F1-A234-E41570892CA3}" presName="node" presStyleLbl="node1" presStyleIdx="1" presStyleCnt="7">
        <dgm:presLayoutVars>
          <dgm:bulletEnabled val="1"/>
        </dgm:presLayoutVars>
      </dgm:prSet>
      <dgm:spPr/>
    </dgm:pt>
    <dgm:pt modelId="{ADFC7FF0-97E9-4AF8-B9EE-CC035104403C}" type="pres">
      <dgm:prSet presAssocID="{7C10E8A5-AA86-4E16-9936-191866760DB2}" presName="sibTrans" presStyleLbl="sibTrans2D1" presStyleIdx="1" presStyleCnt="6"/>
      <dgm:spPr/>
    </dgm:pt>
    <dgm:pt modelId="{B0C5B2EC-435D-4C61-922A-EBBF4F66CBB1}" type="pres">
      <dgm:prSet presAssocID="{7C10E8A5-AA86-4E16-9936-191866760DB2}" presName="connectorText" presStyleLbl="sibTrans2D1" presStyleIdx="1" presStyleCnt="6"/>
      <dgm:spPr/>
    </dgm:pt>
    <dgm:pt modelId="{E229333A-D8B3-47F0-AAFA-6327431C2796}" type="pres">
      <dgm:prSet presAssocID="{FD362B95-67E7-4788-99CB-0801AE80A19F}" presName="node" presStyleLbl="node1" presStyleIdx="2" presStyleCnt="7">
        <dgm:presLayoutVars>
          <dgm:bulletEnabled val="1"/>
        </dgm:presLayoutVars>
      </dgm:prSet>
      <dgm:spPr/>
    </dgm:pt>
    <dgm:pt modelId="{6C4AD607-416F-43E5-AE60-DAC4D23F3CD8}" type="pres">
      <dgm:prSet presAssocID="{E9694871-0F63-43BA-A6E2-AE11B3E4DDF6}" presName="sibTrans" presStyleLbl="sibTrans2D1" presStyleIdx="2" presStyleCnt="6"/>
      <dgm:spPr/>
    </dgm:pt>
    <dgm:pt modelId="{73799285-F72C-412D-B79F-C1FC7A833D24}" type="pres">
      <dgm:prSet presAssocID="{E9694871-0F63-43BA-A6E2-AE11B3E4DDF6}" presName="connectorText" presStyleLbl="sibTrans2D1" presStyleIdx="2" presStyleCnt="6"/>
      <dgm:spPr/>
    </dgm:pt>
    <dgm:pt modelId="{899CCF7E-85F8-405B-8A99-B8AF12B870A6}" type="pres">
      <dgm:prSet presAssocID="{7E47B291-8C73-4523-921F-A593FBF21A7D}" presName="node" presStyleLbl="node1" presStyleIdx="3" presStyleCnt="7">
        <dgm:presLayoutVars>
          <dgm:bulletEnabled val="1"/>
        </dgm:presLayoutVars>
      </dgm:prSet>
      <dgm:spPr/>
    </dgm:pt>
    <dgm:pt modelId="{F402FD3C-66D4-4EB6-B932-31D8D549E82E}" type="pres">
      <dgm:prSet presAssocID="{F4B61862-4766-4EBD-8C75-A9803FB99E4D}" presName="sibTrans" presStyleLbl="sibTrans2D1" presStyleIdx="3" presStyleCnt="6"/>
      <dgm:spPr/>
    </dgm:pt>
    <dgm:pt modelId="{4501051C-4976-45C1-88B5-3DF350E6B2EB}" type="pres">
      <dgm:prSet presAssocID="{F4B61862-4766-4EBD-8C75-A9803FB99E4D}" presName="connectorText" presStyleLbl="sibTrans2D1" presStyleIdx="3" presStyleCnt="6"/>
      <dgm:spPr/>
    </dgm:pt>
    <dgm:pt modelId="{611C19D5-F95A-4B95-8733-43E78DE82D2C}" type="pres">
      <dgm:prSet presAssocID="{730942E8-61D2-456B-9DC7-D23BEFA5E4DE}" presName="node" presStyleLbl="node1" presStyleIdx="4" presStyleCnt="7">
        <dgm:presLayoutVars>
          <dgm:bulletEnabled val="1"/>
        </dgm:presLayoutVars>
      </dgm:prSet>
      <dgm:spPr/>
    </dgm:pt>
    <dgm:pt modelId="{FEB2CBFE-BABC-4809-90FD-C10054EFDF60}" type="pres">
      <dgm:prSet presAssocID="{A4C7753D-FBC3-4B3E-B47B-56F89224A3C4}" presName="sibTrans" presStyleLbl="sibTrans2D1" presStyleIdx="4" presStyleCnt="6"/>
      <dgm:spPr/>
    </dgm:pt>
    <dgm:pt modelId="{02A631C7-5162-42FF-A0F3-A59B83CDD3D0}" type="pres">
      <dgm:prSet presAssocID="{A4C7753D-FBC3-4B3E-B47B-56F89224A3C4}" presName="connectorText" presStyleLbl="sibTrans2D1" presStyleIdx="4" presStyleCnt="6"/>
      <dgm:spPr/>
    </dgm:pt>
    <dgm:pt modelId="{278C7FF8-7C00-4836-9F37-C5ECC05DBB16}" type="pres">
      <dgm:prSet presAssocID="{3E40A1B0-227A-4D9D-ADD5-34F7C9D7E663}" presName="node" presStyleLbl="node1" presStyleIdx="5" presStyleCnt="7">
        <dgm:presLayoutVars>
          <dgm:bulletEnabled val="1"/>
        </dgm:presLayoutVars>
      </dgm:prSet>
      <dgm:spPr/>
    </dgm:pt>
    <dgm:pt modelId="{EB6BEDCC-F704-4574-B608-B1014F95153D}" type="pres">
      <dgm:prSet presAssocID="{DEC16010-2566-4705-B22A-2E816B66A57D}" presName="sibTrans" presStyleLbl="sibTrans2D1" presStyleIdx="5" presStyleCnt="6"/>
      <dgm:spPr/>
    </dgm:pt>
    <dgm:pt modelId="{EAB30C16-3439-4822-B880-B63980F7D0E3}" type="pres">
      <dgm:prSet presAssocID="{DEC16010-2566-4705-B22A-2E816B66A57D}" presName="connectorText" presStyleLbl="sibTrans2D1" presStyleIdx="5" presStyleCnt="6"/>
      <dgm:spPr/>
    </dgm:pt>
    <dgm:pt modelId="{B514AF2E-5470-425B-BD91-DF17065400A8}" type="pres">
      <dgm:prSet presAssocID="{4DDD516E-FCB9-4DEC-88F1-D5A0F4975F95}" presName="node" presStyleLbl="node1" presStyleIdx="6" presStyleCnt="7">
        <dgm:presLayoutVars>
          <dgm:bulletEnabled val="1"/>
        </dgm:presLayoutVars>
      </dgm:prSet>
      <dgm:spPr/>
    </dgm:pt>
  </dgm:ptLst>
  <dgm:cxnLst>
    <dgm:cxn modelId="{3D65671B-11A5-41A3-9AED-1DE1F8A44897}" type="presOf" srcId="{0032A471-57E0-401D-8BE0-51D23D49692B}" destId="{9816CE5A-BCD0-47F3-8A51-7E80006311D8}" srcOrd="0" destOrd="0" presId="urn:microsoft.com/office/officeart/2005/8/layout/process5"/>
    <dgm:cxn modelId="{5FB2081D-DB79-4A84-9539-75C1728B05FC}" type="presOf" srcId="{4876CB3F-C7F5-46F1-A234-E41570892CA3}" destId="{0E6D8F4C-1616-4384-873E-BAD24F7A9695}" srcOrd="0" destOrd="0" presId="urn:microsoft.com/office/officeart/2005/8/layout/process5"/>
    <dgm:cxn modelId="{E4F7672C-C8A9-40F9-98B9-1CE374FC7A45}" type="presOf" srcId="{7C10E8A5-AA86-4E16-9936-191866760DB2}" destId="{ADFC7FF0-97E9-4AF8-B9EE-CC035104403C}" srcOrd="0" destOrd="0" presId="urn:microsoft.com/office/officeart/2005/8/layout/process5"/>
    <dgm:cxn modelId="{94789232-7945-4EA8-901C-2516047C8BAF}" srcId="{110C7176-B90D-43AE-8CCA-ED6A9C2F09EB}" destId="{3E40A1B0-227A-4D9D-ADD5-34F7C9D7E663}" srcOrd="5" destOrd="0" parTransId="{780F26D8-B6C3-4945-AD03-B9B0D3524C1B}" sibTransId="{DEC16010-2566-4705-B22A-2E816B66A57D}"/>
    <dgm:cxn modelId="{AAC8BA33-C801-4BBB-9BF2-60DAB849CE41}" type="presOf" srcId="{3E40A1B0-227A-4D9D-ADD5-34F7C9D7E663}" destId="{278C7FF8-7C00-4836-9F37-C5ECC05DBB16}" srcOrd="0" destOrd="0" presId="urn:microsoft.com/office/officeart/2005/8/layout/process5"/>
    <dgm:cxn modelId="{E1270C37-9835-4652-A84A-14C66D0CC02D}" srcId="{110C7176-B90D-43AE-8CCA-ED6A9C2F09EB}" destId="{7E47B291-8C73-4523-921F-A593FBF21A7D}" srcOrd="3" destOrd="0" parTransId="{3920FE12-A0DF-4D16-92DC-13B29ECE1A50}" sibTransId="{F4B61862-4766-4EBD-8C75-A9803FB99E4D}"/>
    <dgm:cxn modelId="{EA8C283B-443E-4636-A72A-9CF6A0BC329B}" type="presOf" srcId="{110C7176-B90D-43AE-8CCA-ED6A9C2F09EB}" destId="{DD574652-75D2-4041-8869-1284F4B3449E}" srcOrd="0" destOrd="0" presId="urn:microsoft.com/office/officeart/2005/8/layout/process5"/>
    <dgm:cxn modelId="{086AA15B-BEB4-4DB6-BFFA-C940A447E237}" srcId="{110C7176-B90D-43AE-8CCA-ED6A9C2F09EB}" destId="{730942E8-61D2-456B-9DC7-D23BEFA5E4DE}" srcOrd="4" destOrd="0" parTransId="{19B3847B-E5C3-4199-B233-268FD93A8F91}" sibTransId="{A4C7753D-FBC3-4B3E-B47B-56F89224A3C4}"/>
    <dgm:cxn modelId="{11BDDB5F-6E6E-4C74-89E4-C67A2C41385F}" type="presOf" srcId="{A6EC42D4-BD02-476B-8D37-78746AFA2F43}" destId="{6278EECB-C51D-4EF8-B193-607CD564598E}" srcOrd="1" destOrd="0" presId="urn:microsoft.com/office/officeart/2005/8/layout/process5"/>
    <dgm:cxn modelId="{84C59C51-E48D-41BE-A9E0-AE9B1C20E1B1}" type="presOf" srcId="{7C10E8A5-AA86-4E16-9936-191866760DB2}" destId="{B0C5B2EC-435D-4C61-922A-EBBF4F66CBB1}" srcOrd="1" destOrd="0" presId="urn:microsoft.com/office/officeart/2005/8/layout/process5"/>
    <dgm:cxn modelId="{FF00B27E-3AC2-43E9-A554-A201D200F24E}" type="presOf" srcId="{730942E8-61D2-456B-9DC7-D23BEFA5E4DE}" destId="{611C19D5-F95A-4B95-8733-43E78DE82D2C}" srcOrd="0" destOrd="0" presId="urn:microsoft.com/office/officeart/2005/8/layout/process5"/>
    <dgm:cxn modelId="{D4C57B7F-96B5-465F-A267-AE498D6252BA}" type="presOf" srcId="{F4B61862-4766-4EBD-8C75-A9803FB99E4D}" destId="{F402FD3C-66D4-4EB6-B932-31D8D549E82E}" srcOrd="0" destOrd="0" presId="urn:microsoft.com/office/officeart/2005/8/layout/process5"/>
    <dgm:cxn modelId="{D560DE89-1AED-40FA-9367-D1C5A75A5B7A}" type="presOf" srcId="{DEC16010-2566-4705-B22A-2E816B66A57D}" destId="{EAB30C16-3439-4822-B880-B63980F7D0E3}" srcOrd="1" destOrd="0" presId="urn:microsoft.com/office/officeart/2005/8/layout/process5"/>
    <dgm:cxn modelId="{FAF63C94-E46E-41B6-8A02-F7CF9A9F1729}" type="presOf" srcId="{E9694871-0F63-43BA-A6E2-AE11B3E4DDF6}" destId="{6C4AD607-416F-43E5-AE60-DAC4D23F3CD8}" srcOrd="0" destOrd="0" presId="urn:microsoft.com/office/officeart/2005/8/layout/process5"/>
    <dgm:cxn modelId="{05F03898-7F37-483C-9552-0F3E5C0807F0}" type="presOf" srcId="{DEC16010-2566-4705-B22A-2E816B66A57D}" destId="{EB6BEDCC-F704-4574-B608-B1014F95153D}" srcOrd="0" destOrd="0" presId="urn:microsoft.com/office/officeart/2005/8/layout/process5"/>
    <dgm:cxn modelId="{79129F99-A53C-4223-BCB0-383ED1A811CD}" srcId="{110C7176-B90D-43AE-8CCA-ED6A9C2F09EB}" destId="{4DDD516E-FCB9-4DEC-88F1-D5A0F4975F95}" srcOrd="6" destOrd="0" parTransId="{8DBD652C-3DEA-4003-970A-827F81DBDB5B}" sibTransId="{B209CC37-A603-44F5-8F3E-6D0DA02016F7}"/>
    <dgm:cxn modelId="{BD47A29A-6469-417A-85F7-BF583A501C73}" type="presOf" srcId="{A4C7753D-FBC3-4B3E-B47B-56F89224A3C4}" destId="{02A631C7-5162-42FF-A0F3-A59B83CDD3D0}" srcOrd="1" destOrd="0" presId="urn:microsoft.com/office/officeart/2005/8/layout/process5"/>
    <dgm:cxn modelId="{532F34AA-3285-487B-8F84-5DF62F765791}" srcId="{110C7176-B90D-43AE-8CCA-ED6A9C2F09EB}" destId="{4876CB3F-C7F5-46F1-A234-E41570892CA3}" srcOrd="1" destOrd="0" parTransId="{3F41A161-D10D-47D3-A4EA-19A9F94E4944}" sibTransId="{7C10E8A5-AA86-4E16-9936-191866760DB2}"/>
    <dgm:cxn modelId="{E3B249B8-CFEC-4D0E-8600-DE66B7E916A5}" type="presOf" srcId="{7E47B291-8C73-4523-921F-A593FBF21A7D}" destId="{899CCF7E-85F8-405B-8A99-B8AF12B870A6}" srcOrd="0" destOrd="0" presId="urn:microsoft.com/office/officeart/2005/8/layout/process5"/>
    <dgm:cxn modelId="{BBE15EC4-B708-4092-8A74-E5940C5B77FC}" type="presOf" srcId="{F4B61862-4766-4EBD-8C75-A9803FB99E4D}" destId="{4501051C-4976-45C1-88B5-3DF350E6B2EB}" srcOrd="1" destOrd="0" presId="urn:microsoft.com/office/officeart/2005/8/layout/process5"/>
    <dgm:cxn modelId="{91960DD7-B8D6-4700-A65A-B65CEC49D701}" type="presOf" srcId="{A6EC42D4-BD02-476B-8D37-78746AFA2F43}" destId="{20B26548-5B26-48E7-AA7B-B546175521FB}" srcOrd="0" destOrd="0" presId="urn:microsoft.com/office/officeart/2005/8/layout/process5"/>
    <dgm:cxn modelId="{CC1312D7-7A33-4B99-B8D1-A97ECFF65251}" type="presOf" srcId="{E9694871-0F63-43BA-A6E2-AE11B3E4DDF6}" destId="{73799285-F72C-412D-B79F-C1FC7A833D24}" srcOrd="1" destOrd="0" presId="urn:microsoft.com/office/officeart/2005/8/layout/process5"/>
    <dgm:cxn modelId="{95653ADF-21F5-4D85-9197-6EC247AF24C4}" type="presOf" srcId="{A4C7753D-FBC3-4B3E-B47B-56F89224A3C4}" destId="{FEB2CBFE-BABC-4809-90FD-C10054EFDF60}" srcOrd="0" destOrd="0" presId="urn:microsoft.com/office/officeart/2005/8/layout/process5"/>
    <dgm:cxn modelId="{2EA748DF-11F1-4AC5-B81E-E581E7C56645}" type="presOf" srcId="{FD362B95-67E7-4788-99CB-0801AE80A19F}" destId="{E229333A-D8B3-47F0-AAFA-6327431C2796}" srcOrd="0" destOrd="0" presId="urn:microsoft.com/office/officeart/2005/8/layout/process5"/>
    <dgm:cxn modelId="{E850E1E9-6F29-4FDA-8E67-21F243172869}" type="presOf" srcId="{4DDD516E-FCB9-4DEC-88F1-D5A0F4975F95}" destId="{B514AF2E-5470-425B-BD91-DF17065400A8}" srcOrd="0" destOrd="0" presId="urn:microsoft.com/office/officeart/2005/8/layout/process5"/>
    <dgm:cxn modelId="{DEE82BF0-9160-451F-89DD-C96076EE5216}" srcId="{110C7176-B90D-43AE-8CCA-ED6A9C2F09EB}" destId="{FD362B95-67E7-4788-99CB-0801AE80A19F}" srcOrd="2" destOrd="0" parTransId="{5CFA7C48-CDA9-48B0-B18B-B8F8AC9EC82C}" sibTransId="{E9694871-0F63-43BA-A6E2-AE11B3E4DDF6}"/>
    <dgm:cxn modelId="{61D955F2-9A9C-4D6F-A98D-31066BE79034}" srcId="{110C7176-B90D-43AE-8CCA-ED6A9C2F09EB}" destId="{0032A471-57E0-401D-8BE0-51D23D49692B}" srcOrd="0" destOrd="0" parTransId="{DB66E8FB-729E-4492-A6D7-D4FB8EF27A19}" sibTransId="{A6EC42D4-BD02-476B-8D37-78746AFA2F43}"/>
    <dgm:cxn modelId="{52E9E3B6-2FFC-4E89-ADA2-F3876FB021D4}" type="presParOf" srcId="{DD574652-75D2-4041-8869-1284F4B3449E}" destId="{9816CE5A-BCD0-47F3-8A51-7E80006311D8}" srcOrd="0" destOrd="0" presId="urn:microsoft.com/office/officeart/2005/8/layout/process5"/>
    <dgm:cxn modelId="{A4F7B9BB-6C98-482C-848E-38A6C72961B6}" type="presParOf" srcId="{DD574652-75D2-4041-8869-1284F4B3449E}" destId="{20B26548-5B26-48E7-AA7B-B546175521FB}" srcOrd="1" destOrd="0" presId="urn:microsoft.com/office/officeart/2005/8/layout/process5"/>
    <dgm:cxn modelId="{C8179154-92F1-45DD-BB98-B45564C2E486}" type="presParOf" srcId="{20B26548-5B26-48E7-AA7B-B546175521FB}" destId="{6278EECB-C51D-4EF8-B193-607CD564598E}" srcOrd="0" destOrd="0" presId="urn:microsoft.com/office/officeart/2005/8/layout/process5"/>
    <dgm:cxn modelId="{8DF299B1-5B7D-40F1-9591-EEA4051F032A}" type="presParOf" srcId="{DD574652-75D2-4041-8869-1284F4B3449E}" destId="{0E6D8F4C-1616-4384-873E-BAD24F7A9695}" srcOrd="2" destOrd="0" presId="urn:microsoft.com/office/officeart/2005/8/layout/process5"/>
    <dgm:cxn modelId="{26D582FB-F723-4E09-A8E3-A6557D5C7E81}" type="presParOf" srcId="{DD574652-75D2-4041-8869-1284F4B3449E}" destId="{ADFC7FF0-97E9-4AF8-B9EE-CC035104403C}" srcOrd="3" destOrd="0" presId="urn:microsoft.com/office/officeart/2005/8/layout/process5"/>
    <dgm:cxn modelId="{5A0A0EF8-1CCF-499A-ADE7-B35FC7A48544}" type="presParOf" srcId="{ADFC7FF0-97E9-4AF8-B9EE-CC035104403C}" destId="{B0C5B2EC-435D-4C61-922A-EBBF4F66CBB1}" srcOrd="0" destOrd="0" presId="urn:microsoft.com/office/officeart/2005/8/layout/process5"/>
    <dgm:cxn modelId="{765AAB10-CB71-4CF5-AF7C-AAC2AAACA26D}" type="presParOf" srcId="{DD574652-75D2-4041-8869-1284F4B3449E}" destId="{E229333A-D8B3-47F0-AAFA-6327431C2796}" srcOrd="4" destOrd="0" presId="urn:microsoft.com/office/officeart/2005/8/layout/process5"/>
    <dgm:cxn modelId="{5B79094A-8BCB-4F8F-9B98-BDF718A8B2D7}" type="presParOf" srcId="{DD574652-75D2-4041-8869-1284F4B3449E}" destId="{6C4AD607-416F-43E5-AE60-DAC4D23F3CD8}" srcOrd="5" destOrd="0" presId="urn:microsoft.com/office/officeart/2005/8/layout/process5"/>
    <dgm:cxn modelId="{DC43036B-21C6-4A00-98E3-F698E7A501BD}" type="presParOf" srcId="{6C4AD607-416F-43E5-AE60-DAC4D23F3CD8}" destId="{73799285-F72C-412D-B79F-C1FC7A833D24}" srcOrd="0" destOrd="0" presId="urn:microsoft.com/office/officeart/2005/8/layout/process5"/>
    <dgm:cxn modelId="{99C0C190-B7FA-4B40-BD1B-4B49ADCC1A48}" type="presParOf" srcId="{DD574652-75D2-4041-8869-1284F4B3449E}" destId="{899CCF7E-85F8-405B-8A99-B8AF12B870A6}" srcOrd="6" destOrd="0" presId="urn:microsoft.com/office/officeart/2005/8/layout/process5"/>
    <dgm:cxn modelId="{5DEA62C3-55B0-4B8F-9636-E67FF0075E22}" type="presParOf" srcId="{DD574652-75D2-4041-8869-1284F4B3449E}" destId="{F402FD3C-66D4-4EB6-B932-31D8D549E82E}" srcOrd="7" destOrd="0" presId="urn:microsoft.com/office/officeart/2005/8/layout/process5"/>
    <dgm:cxn modelId="{B570C049-3383-4C4E-B028-756B6EFC5226}" type="presParOf" srcId="{F402FD3C-66D4-4EB6-B932-31D8D549E82E}" destId="{4501051C-4976-45C1-88B5-3DF350E6B2EB}" srcOrd="0" destOrd="0" presId="urn:microsoft.com/office/officeart/2005/8/layout/process5"/>
    <dgm:cxn modelId="{1C1EE888-47E4-47EA-8FBE-067A20BA4285}" type="presParOf" srcId="{DD574652-75D2-4041-8869-1284F4B3449E}" destId="{611C19D5-F95A-4B95-8733-43E78DE82D2C}" srcOrd="8" destOrd="0" presId="urn:microsoft.com/office/officeart/2005/8/layout/process5"/>
    <dgm:cxn modelId="{01E2D403-8D40-4E9A-B646-96D552DF4BC4}" type="presParOf" srcId="{DD574652-75D2-4041-8869-1284F4B3449E}" destId="{FEB2CBFE-BABC-4809-90FD-C10054EFDF60}" srcOrd="9" destOrd="0" presId="urn:microsoft.com/office/officeart/2005/8/layout/process5"/>
    <dgm:cxn modelId="{EC80728F-C985-4D3C-A3C4-89923E0057C3}" type="presParOf" srcId="{FEB2CBFE-BABC-4809-90FD-C10054EFDF60}" destId="{02A631C7-5162-42FF-A0F3-A59B83CDD3D0}" srcOrd="0" destOrd="0" presId="urn:microsoft.com/office/officeart/2005/8/layout/process5"/>
    <dgm:cxn modelId="{C1A4CFE6-04C0-40E6-9A77-B7F0E74417A0}" type="presParOf" srcId="{DD574652-75D2-4041-8869-1284F4B3449E}" destId="{278C7FF8-7C00-4836-9F37-C5ECC05DBB16}" srcOrd="10" destOrd="0" presId="urn:microsoft.com/office/officeart/2005/8/layout/process5"/>
    <dgm:cxn modelId="{17C7DB60-7C26-411E-B552-193C2A8F6442}" type="presParOf" srcId="{DD574652-75D2-4041-8869-1284F4B3449E}" destId="{EB6BEDCC-F704-4574-B608-B1014F95153D}" srcOrd="11" destOrd="0" presId="urn:microsoft.com/office/officeart/2005/8/layout/process5"/>
    <dgm:cxn modelId="{A18073B0-0B84-40D1-BBC7-BBB6567CFA4A}" type="presParOf" srcId="{EB6BEDCC-F704-4574-B608-B1014F95153D}" destId="{EAB30C16-3439-4822-B880-B63980F7D0E3}" srcOrd="0" destOrd="0" presId="urn:microsoft.com/office/officeart/2005/8/layout/process5"/>
    <dgm:cxn modelId="{98E08973-E7B4-4D5C-8E19-973561B37F8C}" type="presParOf" srcId="{DD574652-75D2-4041-8869-1284F4B3449E}" destId="{B514AF2E-5470-425B-BD91-DF17065400A8}"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0C7176-B90D-43AE-8CCA-ED6A9C2F09EB}" type="doc">
      <dgm:prSet loTypeId="urn:microsoft.com/office/officeart/2005/8/layout/process2" loCatId="process" qsTypeId="urn:microsoft.com/office/officeart/2005/8/quickstyle/simple1" qsCatId="simple" csTypeId="urn:microsoft.com/office/officeart/2005/8/colors/accent1_2" csCatId="accent1" phldr="1"/>
      <dgm:spPr/>
    </dgm:pt>
    <dgm:pt modelId="{0032A471-57E0-401D-8BE0-51D23D49692B}">
      <dgm:prSet phldrT="[Text]"/>
      <dgm:spPr/>
      <dgm:t>
        <a:bodyPr/>
        <a:lstStyle/>
        <a:p>
          <a:r>
            <a:rPr lang="en-US" dirty="0"/>
            <a:t>Perform Exploratory Data Analysis (EDA)</a:t>
          </a:r>
        </a:p>
      </dgm:t>
    </dgm:pt>
    <dgm:pt modelId="{DB66E8FB-729E-4492-A6D7-D4FB8EF27A19}" type="parTrans" cxnId="{61D955F2-9A9C-4D6F-A98D-31066BE79034}">
      <dgm:prSet/>
      <dgm:spPr/>
      <dgm:t>
        <a:bodyPr/>
        <a:lstStyle/>
        <a:p>
          <a:endParaRPr lang="en-US"/>
        </a:p>
      </dgm:t>
    </dgm:pt>
    <dgm:pt modelId="{A6EC42D4-BD02-476B-8D37-78746AFA2F43}" type="sibTrans" cxnId="{61D955F2-9A9C-4D6F-A98D-31066BE79034}">
      <dgm:prSet/>
      <dgm:spPr/>
      <dgm:t>
        <a:bodyPr/>
        <a:lstStyle/>
        <a:p>
          <a:endParaRPr lang="en-US"/>
        </a:p>
      </dgm:t>
    </dgm:pt>
    <dgm:pt modelId="{743BE191-D115-47BE-BA2C-42D44CAA2AFF}">
      <dgm:prSet phldrT="[Text]"/>
      <dgm:spPr/>
      <dgm:t>
        <a:bodyPr/>
        <a:lstStyle/>
        <a:p>
          <a:r>
            <a:rPr lang="en-US" dirty="0"/>
            <a:t>Calculate Number of Launches on Each Site</a:t>
          </a:r>
        </a:p>
      </dgm:t>
    </dgm:pt>
    <dgm:pt modelId="{A0E844E4-1C09-4CFD-8CCE-6FB365B7866E}" type="parTrans" cxnId="{5214886D-FC55-475A-9EC9-8870C6D0E1E2}">
      <dgm:prSet/>
      <dgm:spPr/>
      <dgm:t>
        <a:bodyPr/>
        <a:lstStyle/>
        <a:p>
          <a:endParaRPr lang="en-US"/>
        </a:p>
      </dgm:t>
    </dgm:pt>
    <dgm:pt modelId="{72301973-B6C6-4240-B68C-3C35D67A29CA}" type="sibTrans" cxnId="{5214886D-FC55-475A-9EC9-8870C6D0E1E2}">
      <dgm:prSet/>
      <dgm:spPr/>
      <dgm:t>
        <a:bodyPr/>
        <a:lstStyle/>
        <a:p>
          <a:endParaRPr lang="en-US"/>
        </a:p>
      </dgm:t>
    </dgm:pt>
    <dgm:pt modelId="{E344BEB7-FC4E-421B-9A1C-BD641C8D862F}">
      <dgm:prSet phldrT="[Text]"/>
      <dgm:spPr/>
      <dgm:t>
        <a:bodyPr/>
        <a:lstStyle/>
        <a:p>
          <a:r>
            <a:rPr lang="en-US" dirty="0"/>
            <a:t>Calculate Number and Occurrence of Each Orbit</a:t>
          </a:r>
        </a:p>
      </dgm:t>
    </dgm:pt>
    <dgm:pt modelId="{DC70BC9C-A1CF-4621-A710-D433F8E490E5}" type="parTrans" cxnId="{0E61DD62-EC10-46E6-9CB9-5937B17BE070}">
      <dgm:prSet/>
      <dgm:spPr/>
      <dgm:t>
        <a:bodyPr/>
        <a:lstStyle/>
        <a:p>
          <a:endParaRPr lang="en-US"/>
        </a:p>
      </dgm:t>
    </dgm:pt>
    <dgm:pt modelId="{7FD272DE-8F53-49FF-8720-CD9372718E67}" type="sibTrans" cxnId="{0E61DD62-EC10-46E6-9CB9-5937B17BE070}">
      <dgm:prSet/>
      <dgm:spPr/>
      <dgm:t>
        <a:bodyPr/>
        <a:lstStyle/>
        <a:p>
          <a:endParaRPr lang="en-US"/>
        </a:p>
      </dgm:t>
    </dgm:pt>
    <dgm:pt modelId="{93A9AC31-7C3E-46BB-AEA9-B43875C6F973}">
      <dgm:prSet phldrT="[Text]"/>
      <dgm:spPr/>
      <dgm:t>
        <a:bodyPr/>
        <a:lstStyle/>
        <a:p>
          <a:r>
            <a:rPr lang="en-US" dirty="0"/>
            <a:t>Calculate Number and Occurrence of Mission Outcome of the Orbits</a:t>
          </a:r>
        </a:p>
      </dgm:t>
    </dgm:pt>
    <dgm:pt modelId="{73AB0A01-1E72-466C-8122-78948C5D8ECE}" type="parTrans" cxnId="{E36F1F2A-0354-4464-80E6-369544EDA898}">
      <dgm:prSet/>
      <dgm:spPr/>
      <dgm:t>
        <a:bodyPr/>
        <a:lstStyle/>
        <a:p>
          <a:endParaRPr lang="en-US"/>
        </a:p>
      </dgm:t>
    </dgm:pt>
    <dgm:pt modelId="{C017564D-C3A1-4022-82FC-E77C35465E6F}" type="sibTrans" cxnId="{E36F1F2A-0354-4464-80E6-369544EDA898}">
      <dgm:prSet/>
      <dgm:spPr/>
      <dgm:t>
        <a:bodyPr/>
        <a:lstStyle/>
        <a:p>
          <a:endParaRPr lang="en-US"/>
        </a:p>
      </dgm:t>
    </dgm:pt>
    <dgm:pt modelId="{595616BC-1C59-457D-9657-79BF00034B51}">
      <dgm:prSet phldrT="[Text]"/>
      <dgm:spPr/>
      <dgm:t>
        <a:bodyPr/>
        <a:lstStyle/>
        <a:p>
          <a:r>
            <a:rPr lang="en-US" dirty="0"/>
            <a:t>Create Landing Outcome Label from Outcome Column</a:t>
          </a:r>
        </a:p>
      </dgm:t>
    </dgm:pt>
    <dgm:pt modelId="{3AC905A2-179F-447D-A055-36276C71ADC9}" type="parTrans" cxnId="{10BE9AB6-56E0-4D7A-9918-3E9B5D06C95A}">
      <dgm:prSet/>
      <dgm:spPr/>
      <dgm:t>
        <a:bodyPr/>
        <a:lstStyle/>
        <a:p>
          <a:endParaRPr lang="en-US"/>
        </a:p>
      </dgm:t>
    </dgm:pt>
    <dgm:pt modelId="{01DFD0A3-943F-4836-A720-05D94455F20B}" type="sibTrans" cxnId="{10BE9AB6-56E0-4D7A-9918-3E9B5D06C95A}">
      <dgm:prSet/>
      <dgm:spPr/>
      <dgm:t>
        <a:bodyPr/>
        <a:lstStyle/>
        <a:p>
          <a:endParaRPr lang="en-US"/>
        </a:p>
      </dgm:t>
    </dgm:pt>
    <dgm:pt modelId="{4F4002FC-08B7-4EFD-8788-724A4BB706D5}">
      <dgm:prSet phldrT="[Text]"/>
      <dgm:spPr/>
      <dgm:t>
        <a:bodyPr/>
        <a:lstStyle/>
        <a:p>
          <a:r>
            <a:rPr lang="en-US" dirty="0"/>
            <a:t>Export data into CSV</a:t>
          </a:r>
        </a:p>
      </dgm:t>
    </dgm:pt>
    <dgm:pt modelId="{0590DC8C-E078-45BA-B6AA-B5084108DE70}" type="parTrans" cxnId="{05879C80-6DED-4B90-AB89-D90C504240CF}">
      <dgm:prSet/>
      <dgm:spPr/>
      <dgm:t>
        <a:bodyPr/>
        <a:lstStyle/>
        <a:p>
          <a:endParaRPr lang="en-US"/>
        </a:p>
      </dgm:t>
    </dgm:pt>
    <dgm:pt modelId="{C4F6EFC1-B3E8-40E2-8437-406AA8617C98}" type="sibTrans" cxnId="{05879C80-6DED-4B90-AB89-D90C504240CF}">
      <dgm:prSet/>
      <dgm:spPr/>
      <dgm:t>
        <a:bodyPr/>
        <a:lstStyle/>
        <a:p>
          <a:endParaRPr lang="en-US"/>
        </a:p>
      </dgm:t>
    </dgm:pt>
    <dgm:pt modelId="{5F161F62-6D70-46EB-BF72-0008C410A0AC}" type="pres">
      <dgm:prSet presAssocID="{110C7176-B90D-43AE-8CCA-ED6A9C2F09EB}" presName="linearFlow" presStyleCnt="0">
        <dgm:presLayoutVars>
          <dgm:resizeHandles val="exact"/>
        </dgm:presLayoutVars>
      </dgm:prSet>
      <dgm:spPr/>
    </dgm:pt>
    <dgm:pt modelId="{9A3B4648-62A7-4277-A510-CCFF11EBBF2B}" type="pres">
      <dgm:prSet presAssocID="{0032A471-57E0-401D-8BE0-51D23D49692B}" presName="node" presStyleLbl="node1" presStyleIdx="0" presStyleCnt="6">
        <dgm:presLayoutVars>
          <dgm:bulletEnabled val="1"/>
        </dgm:presLayoutVars>
      </dgm:prSet>
      <dgm:spPr/>
    </dgm:pt>
    <dgm:pt modelId="{2665AAD7-93B6-4BB5-93BB-1DCE022C0B1B}" type="pres">
      <dgm:prSet presAssocID="{A6EC42D4-BD02-476B-8D37-78746AFA2F43}" presName="sibTrans" presStyleLbl="sibTrans2D1" presStyleIdx="0" presStyleCnt="5"/>
      <dgm:spPr/>
    </dgm:pt>
    <dgm:pt modelId="{017D9A8C-F3FC-4DF2-985A-476F69C9E09E}" type="pres">
      <dgm:prSet presAssocID="{A6EC42D4-BD02-476B-8D37-78746AFA2F43}" presName="connectorText" presStyleLbl="sibTrans2D1" presStyleIdx="0" presStyleCnt="5"/>
      <dgm:spPr/>
    </dgm:pt>
    <dgm:pt modelId="{61577575-7DB3-4FE4-8E8F-527F3D793C9F}" type="pres">
      <dgm:prSet presAssocID="{743BE191-D115-47BE-BA2C-42D44CAA2AFF}" presName="node" presStyleLbl="node1" presStyleIdx="1" presStyleCnt="6">
        <dgm:presLayoutVars>
          <dgm:bulletEnabled val="1"/>
        </dgm:presLayoutVars>
      </dgm:prSet>
      <dgm:spPr/>
    </dgm:pt>
    <dgm:pt modelId="{B2D9AF34-536D-4986-AA86-BD94C169E449}" type="pres">
      <dgm:prSet presAssocID="{72301973-B6C6-4240-B68C-3C35D67A29CA}" presName="sibTrans" presStyleLbl="sibTrans2D1" presStyleIdx="1" presStyleCnt="5"/>
      <dgm:spPr/>
    </dgm:pt>
    <dgm:pt modelId="{660032F6-A802-4171-90C6-6975817C091D}" type="pres">
      <dgm:prSet presAssocID="{72301973-B6C6-4240-B68C-3C35D67A29CA}" presName="connectorText" presStyleLbl="sibTrans2D1" presStyleIdx="1" presStyleCnt="5"/>
      <dgm:spPr/>
    </dgm:pt>
    <dgm:pt modelId="{C1E18E40-5780-47EA-B982-111C7C22B6B3}" type="pres">
      <dgm:prSet presAssocID="{E344BEB7-FC4E-421B-9A1C-BD641C8D862F}" presName="node" presStyleLbl="node1" presStyleIdx="2" presStyleCnt="6">
        <dgm:presLayoutVars>
          <dgm:bulletEnabled val="1"/>
        </dgm:presLayoutVars>
      </dgm:prSet>
      <dgm:spPr/>
    </dgm:pt>
    <dgm:pt modelId="{DA0867B6-4BC7-40A2-A1B6-713056CB9E2D}" type="pres">
      <dgm:prSet presAssocID="{7FD272DE-8F53-49FF-8720-CD9372718E67}" presName="sibTrans" presStyleLbl="sibTrans2D1" presStyleIdx="2" presStyleCnt="5"/>
      <dgm:spPr/>
    </dgm:pt>
    <dgm:pt modelId="{6163CA83-5EFE-4F99-99B2-B118F38510F0}" type="pres">
      <dgm:prSet presAssocID="{7FD272DE-8F53-49FF-8720-CD9372718E67}" presName="connectorText" presStyleLbl="sibTrans2D1" presStyleIdx="2" presStyleCnt="5"/>
      <dgm:spPr/>
    </dgm:pt>
    <dgm:pt modelId="{1FEF357E-A16A-443B-B6ED-D73018CACDF2}" type="pres">
      <dgm:prSet presAssocID="{93A9AC31-7C3E-46BB-AEA9-B43875C6F973}" presName="node" presStyleLbl="node1" presStyleIdx="3" presStyleCnt="6">
        <dgm:presLayoutVars>
          <dgm:bulletEnabled val="1"/>
        </dgm:presLayoutVars>
      </dgm:prSet>
      <dgm:spPr/>
    </dgm:pt>
    <dgm:pt modelId="{2D71B5BF-C1E1-4A45-B059-12E0D5F225C6}" type="pres">
      <dgm:prSet presAssocID="{C017564D-C3A1-4022-82FC-E77C35465E6F}" presName="sibTrans" presStyleLbl="sibTrans2D1" presStyleIdx="3" presStyleCnt="5"/>
      <dgm:spPr/>
    </dgm:pt>
    <dgm:pt modelId="{D3FE037F-5BE5-4524-8EB6-58AC1C3AB50C}" type="pres">
      <dgm:prSet presAssocID="{C017564D-C3A1-4022-82FC-E77C35465E6F}" presName="connectorText" presStyleLbl="sibTrans2D1" presStyleIdx="3" presStyleCnt="5"/>
      <dgm:spPr/>
    </dgm:pt>
    <dgm:pt modelId="{949C7866-109E-4911-B304-A9B9203DBC30}" type="pres">
      <dgm:prSet presAssocID="{595616BC-1C59-457D-9657-79BF00034B51}" presName="node" presStyleLbl="node1" presStyleIdx="4" presStyleCnt="6">
        <dgm:presLayoutVars>
          <dgm:bulletEnabled val="1"/>
        </dgm:presLayoutVars>
      </dgm:prSet>
      <dgm:spPr/>
    </dgm:pt>
    <dgm:pt modelId="{073D55EA-DDDD-401F-8688-2E244D5F682A}" type="pres">
      <dgm:prSet presAssocID="{01DFD0A3-943F-4836-A720-05D94455F20B}" presName="sibTrans" presStyleLbl="sibTrans2D1" presStyleIdx="4" presStyleCnt="5"/>
      <dgm:spPr/>
    </dgm:pt>
    <dgm:pt modelId="{E91CE620-A3E3-4DB4-9B36-A2BF1B98D71D}" type="pres">
      <dgm:prSet presAssocID="{01DFD0A3-943F-4836-A720-05D94455F20B}" presName="connectorText" presStyleLbl="sibTrans2D1" presStyleIdx="4" presStyleCnt="5"/>
      <dgm:spPr/>
    </dgm:pt>
    <dgm:pt modelId="{00AA52F1-C9CE-45A5-83F0-67F4A677F64A}" type="pres">
      <dgm:prSet presAssocID="{4F4002FC-08B7-4EFD-8788-724A4BB706D5}" presName="node" presStyleLbl="node1" presStyleIdx="5" presStyleCnt="6">
        <dgm:presLayoutVars>
          <dgm:bulletEnabled val="1"/>
        </dgm:presLayoutVars>
      </dgm:prSet>
      <dgm:spPr/>
    </dgm:pt>
  </dgm:ptLst>
  <dgm:cxnLst>
    <dgm:cxn modelId="{6CF82801-D5B1-4A3A-9F0E-167B9003708B}" type="presOf" srcId="{7FD272DE-8F53-49FF-8720-CD9372718E67}" destId="{6163CA83-5EFE-4F99-99B2-B118F38510F0}" srcOrd="1" destOrd="0" presId="urn:microsoft.com/office/officeart/2005/8/layout/process2"/>
    <dgm:cxn modelId="{1D7A4E1E-6037-4D03-8521-E108CCFC7791}" type="presOf" srcId="{A6EC42D4-BD02-476B-8D37-78746AFA2F43}" destId="{2665AAD7-93B6-4BB5-93BB-1DCE022C0B1B}" srcOrd="0" destOrd="0" presId="urn:microsoft.com/office/officeart/2005/8/layout/process2"/>
    <dgm:cxn modelId="{8CAB1D29-66B2-4293-92CE-2D5DE7A4B22B}" type="presOf" srcId="{A6EC42D4-BD02-476B-8D37-78746AFA2F43}" destId="{017D9A8C-F3FC-4DF2-985A-476F69C9E09E}" srcOrd="1" destOrd="0" presId="urn:microsoft.com/office/officeart/2005/8/layout/process2"/>
    <dgm:cxn modelId="{E36F1F2A-0354-4464-80E6-369544EDA898}" srcId="{110C7176-B90D-43AE-8CCA-ED6A9C2F09EB}" destId="{93A9AC31-7C3E-46BB-AEA9-B43875C6F973}" srcOrd="3" destOrd="0" parTransId="{73AB0A01-1E72-466C-8122-78948C5D8ECE}" sibTransId="{C017564D-C3A1-4022-82FC-E77C35465E6F}"/>
    <dgm:cxn modelId="{E29B275C-55F5-405B-B67F-0CC6B317F4F6}" type="presOf" srcId="{01DFD0A3-943F-4836-A720-05D94455F20B}" destId="{073D55EA-DDDD-401F-8688-2E244D5F682A}" srcOrd="0" destOrd="0" presId="urn:microsoft.com/office/officeart/2005/8/layout/process2"/>
    <dgm:cxn modelId="{0E61DD62-EC10-46E6-9CB9-5937B17BE070}" srcId="{110C7176-B90D-43AE-8CCA-ED6A9C2F09EB}" destId="{E344BEB7-FC4E-421B-9A1C-BD641C8D862F}" srcOrd="2" destOrd="0" parTransId="{DC70BC9C-A1CF-4621-A710-D433F8E490E5}" sibTransId="{7FD272DE-8F53-49FF-8720-CD9372718E67}"/>
    <dgm:cxn modelId="{29E21563-8508-4393-8B16-35F9E839E2D0}" type="presOf" srcId="{0032A471-57E0-401D-8BE0-51D23D49692B}" destId="{9A3B4648-62A7-4277-A510-CCFF11EBBF2B}" srcOrd="0" destOrd="0" presId="urn:microsoft.com/office/officeart/2005/8/layout/process2"/>
    <dgm:cxn modelId="{6DFCF063-2E9D-403B-BDC0-46BE6FD470B9}" type="presOf" srcId="{E344BEB7-FC4E-421B-9A1C-BD641C8D862F}" destId="{C1E18E40-5780-47EA-B982-111C7C22B6B3}" srcOrd="0" destOrd="0" presId="urn:microsoft.com/office/officeart/2005/8/layout/process2"/>
    <dgm:cxn modelId="{5214886D-FC55-475A-9EC9-8870C6D0E1E2}" srcId="{110C7176-B90D-43AE-8CCA-ED6A9C2F09EB}" destId="{743BE191-D115-47BE-BA2C-42D44CAA2AFF}" srcOrd="1" destOrd="0" parTransId="{A0E844E4-1C09-4CFD-8CCE-6FB365B7866E}" sibTransId="{72301973-B6C6-4240-B68C-3C35D67A29CA}"/>
    <dgm:cxn modelId="{E61F9077-F4FC-4F84-B20F-23E8A28A1ED0}" type="presOf" srcId="{7FD272DE-8F53-49FF-8720-CD9372718E67}" destId="{DA0867B6-4BC7-40A2-A1B6-713056CB9E2D}" srcOrd="0" destOrd="0" presId="urn:microsoft.com/office/officeart/2005/8/layout/process2"/>
    <dgm:cxn modelId="{5671C277-4D43-4613-89A0-ECD4F86009A6}" type="presOf" srcId="{110C7176-B90D-43AE-8CCA-ED6A9C2F09EB}" destId="{5F161F62-6D70-46EB-BF72-0008C410A0AC}" srcOrd="0" destOrd="0" presId="urn:microsoft.com/office/officeart/2005/8/layout/process2"/>
    <dgm:cxn modelId="{4605E27D-14CC-42D3-A3A1-616399467E65}" type="presOf" srcId="{93A9AC31-7C3E-46BB-AEA9-B43875C6F973}" destId="{1FEF357E-A16A-443B-B6ED-D73018CACDF2}" srcOrd="0" destOrd="0" presId="urn:microsoft.com/office/officeart/2005/8/layout/process2"/>
    <dgm:cxn modelId="{14976F80-7985-4549-81B4-3AD889463704}" type="presOf" srcId="{01DFD0A3-943F-4836-A720-05D94455F20B}" destId="{E91CE620-A3E3-4DB4-9B36-A2BF1B98D71D}" srcOrd="1" destOrd="0" presId="urn:microsoft.com/office/officeart/2005/8/layout/process2"/>
    <dgm:cxn modelId="{05879C80-6DED-4B90-AB89-D90C504240CF}" srcId="{110C7176-B90D-43AE-8CCA-ED6A9C2F09EB}" destId="{4F4002FC-08B7-4EFD-8788-724A4BB706D5}" srcOrd="5" destOrd="0" parTransId="{0590DC8C-E078-45BA-B6AA-B5084108DE70}" sibTransId="{C4F6EFC1-B3E8-40E2-8437-406AA8617C98}"/>
    <dgm:cxn modelId="{8356DB90-EB5F-44D9-A2D5-6EBEDB8B83A2}" type="presOf" srcId="{C017564D-C3A1-4022-82FC-E77C35465E6F}" destId="{D3FE037F-5BE5-4524-8EB6-58AC1C3AB50C}" srcOrd="1" destOrd="0" presId="urn:microsoft.com/office/officeart/2005/8/layout/process2"/>
    <dgm:cxn modelId="{BE54BD9C-A271-4B28-9753-FF72BBED19AA}" type="presOf" srcId="{595616BC-1C59-457D-9657-79BF00034B51}" destId="{949C7866-109E-4911-B304-A9B9203DBC30}" srcOrd="0" destOrd="0" presId="urn:microsoft.com/office/officeart/2005/8/layout/process2"/>
    <dgm:cxn modelId="{10BE9AB6-56E0-4D7A-9918-3E9B5D06C95A}" srcId="{110C7176-B90D-43AE-8CCA-ED6A9C2F09EB}" destId="{595616BC-1C59-457D-9657-79BF00034B51}" srcOrd="4" destOrd="0" parTransId="{3AC905A2-179F-447D-A055-36276C71ADC9}" sibTransId="{01DFD0A3-943F-4836-A720-05D94455F20B}"/>
    <dgm:cxn modelId="{88D258C0-2727-4F02-8787-E2793C1D3FAA}" type="presOf" srcId="{4F4002FC-08B7-4EFD-8788-724A4BB706D5}" destId="{00AA52F1-C9CE-45A5-83F0-67F4A677F64A}" srcOrd="0" destOrd="0" presId="urn:microsoft.com/office/officeart/2005/8/layout/process2"/>
    <dgm:cxn modelId="{72880CC8-CA51-475D-AEEA-2DD5A0477B77}" type="presOf" srcId="{C017564D-C3A1-4022-82FC-E77C35465E6F}" destId="{2D71B5BF-C1E1-4A45-B059-12E0D5F225C6}" srcOrd="0" destOrd="0" presId="urn:microsoft.com/office/officeart/2005/8/layout/process2"/>
    <dgm:cxn modelId="{A13B0BCB-0B88-4D73-BF11-D1023F02B018}" type="presOf" srcId="{72301973-B6C6-4240-B68C-3C35D67A29CA}" destId="{660032F6-A802-4171-90C6-6975817C091D}" srcOrd="1" destOrd="0" presId="urn:microsoft.com/office/officeart/2005/8/layout/process2"/>
    <dgm:cxn modelId="{A39036D1-1DF1-4AA2-A220-97F2D68775E0}" type="presOf" srcId="{72301973-B6C6-4240-B68C-3C35D67A29CA}" destId="{B2D9AF34-536D-4986-AA86-BD94C169E449}" srcOrd="0" destOrd="0" presId="urn:microsoft.com/office/officeart/2005/8/layout/process2"/>
    <dgm:cxn modelId="{0A5862ED-8D0B-4217-8E84-CAAA09522B45}" type="presOf" srcId="{743BE191-D115-47BE-BA2C-42D44CAA2AFF}" destId="{61577575-7DB3-4FE4-8E8F-527F3D793C9F}" srcOrd="0" destOrd="0" presId="urn:microsoft.com/office/officeart/2005/8/layout/process2"/>
    <dgm:cxn modelId="{61D955F2-9A9C-4D6F-A98D-31066BE79034}" srcId="{110C7176-B90D-43AE-8CCA-ED6A9C2F09EB}" destId="{0032A471-57E0-401D-8BE0-51D23D49692B}" srcOrd="0" destOrd="0" parTransId="{DB66E8FB-729E-4492-A6D7-D4FB8EF27A19}" sibTransId="{A6EC42D4-BD02-476B-8D37-78746AFA2F43}"/>
    <dgm:cxn modelId="{D07F3D62-8239-427C-B3F3-2DDA4B5B7A6F}" type="presParOf" srcId="{5F161F62-6D70-46EB-BF72-0008C410A0AC}" destId="{9A3B4648-62A7-4277-A510-CCFF11EBBF2B}" srcOrd="0" destOrd="0" presId="urn:microsoft.com/office/officeart/2005/8/layout/process2"/>
    <dgm:cxn modelId="{8B63FFBB-0F4D-479F-A053-9A048BED1657}" type="presParOf" srcId="{5F161F62-6D70-46EB-BF72-0008C410A0AC}" destId="{2665AAD7-93B6-4BB5-93BB-1DCE022C0B1B}" srcOrd="1" destOrd="0" presId="urn:microsoft.com/office/officeart/2005/8/layout/process2"/>
    <dgm:cxn modelId="{7BEE23EC-D419-4ED2-A0E6-AFC70A08FDB0}" type="presParOf" srcId="{2665AAD7-93B6-4BB5-93BB-1DCE022C0B1B}" destId="{017D9A8C-F3FC-4DF2-985A-476F69C9E09E}" srcOrd="0" destOrd="0" presId="urn:microsoft.com/office/officeart/2005/8/layout/process2"/>
    <dgm:cxn modelId="{D41F9CAF-FF56-4ACE-9DF9-02C191162902}" type="presParOf" srcId="{5F161F62-6D70-46EB-BF72-0008C410A0AC}" destId="{61577575-7DB3-4FE4-8E8F-527F3D793C9F}" srcOrd="2" destOrd="0" presId="urn:microsoft.com/office/officeart/2005/8/layout/process2"/>
    <dgm:cxn modelId="{BC666EFA-380C-405C-BC96-06B17EBD2EDB}" type="presParOf" srcId="{5F161F62-6D70-46EB-BF72-0008C410A0AC}" destId="{B2D9AF34-536D-4986-AA86-BD94C169E449}" srcOrd="3" destOrd="0" presId="urn:microsoft.com/office/officeart/2005/8/layout/process2"/>
    <dgm:cxn modelId="{375567EA-919E-417B-A330-627B58410A03}" type="presParOf" srcId="{B2D9AF34-536D-4986-AA86-BD94C169E449}" destId="{660032F6-A802-4171-90C6-6975817C091D}" srcOrd="0" destOrd="0" presId="urn:microsoft.com/office/officeart/2005/8/layout/process2"/>
    <dgm:cxn modelId="{8A2B981B-9F96-4718-9789-F2D42BB7A518}" type="presParOf" srcId="{5F161F62-6D70-46EB-BF72-0008C410A0AC}" destId="{C1E18E40-5780-47EA-B982-111C7C22B6B3}" srcOrd="4" destOrd="0" presId="urn:microsoft.com/office/officeart/2005/8/layout/process2"/>
    <dgm:cxn modelId="{765498BE-EF3F-4088-B3C1-1D7F12482510}" type="presParOf" srcId="{5F161F62-6D70-46EB-BF72-0008C410A0AC}" destId="{DA0867B6-4BC7-40A2-A1B6-713056CB9E2D}" srcOrd="5" destOrd="0" presId="urn:microsoft.com/office/officeart/2005/8/layout/process2"/>
    <dgm:cxn modelId="{4A16D1F2-106C-4EAA-B877-A3153F33B7F4}" type="presParOf" srcId="{DA0867B6-4BC7-40A2-A1B6-713056CB9E2D}" destId="{6163CA83-5EFE-4F99-99B2-B118F38510F0}" srcOrd="0" destOrd="0" presId="urn:microsoft.com/office/officeart/2005/8/layout/process2"/>
    <dgm:cxn modelId="{444240E1-CB4C-475F-B964-2700DF31AF18}" type="presParOf" srcId="{5F161F62-6D70-46EB-BF72-0008C410A0AC}" destId="{1FEF357E-A16A-443B-B6ED-D73018CACDF2}" srcOrd="6" destOrd="0" presId="urn:microsoft.com/office/officeart/2005/8/layout/process2"/>
    <dgm:cxn modelId="{17A0C52C-72CA-41FA-B52F-6CC7232BE950}" type="presParOf" srcId="{5F161F62-6D70-46EB-BF72-0008C410A0AC}" destId="{2D71B5BF-C1E1-4A45-B059-12E0D5F225C6}" srcOrd="7" destOrd="0" presId="urn:microsoft.com/office/officeart/2005/8/layout/process2"/>
    <dgm:cxn modelId="{AF7FCF34-BE16-4035-B2F6-720122AB9CEA}" type="presParOf" srcId="{2D71B5BF-C1E1-4A45-B059-12E0D5F225C6}" destId="{D3FE037F-5BE5-4524-8EB6-58AC1C3AB50C}" srcOrd="0" destOrd="0" presId="urn:microsoft.com/office/officeart/2005/8/layout/process2"/>
    <dgm:cxn modelId="{C71FC368-F1AB-454F-982D-C8E63172693C}" type="presParOf" srcId="{5F161F62-6D70-46EB-BF72-0008C410A0AC}" destId="{949C7866-109E-4911-B304-A9B9203DBC30}" srcOrd="8" destOrd="0" presId="urn:microsoft.com/office/officeart/2005/8/layout/process2"/>
    <dgm:cxn modelId="{2E78439F-F31B-4528-9AED-F7F034979599}" type="presParOf" srcId="{5F161F62-6D70-46EB-BF72-0008C410A0AC}" destId="{073D55EA-DDDD-401F-8688-2E244D5F682A}" srcOrd="9" destOrd="0" presId="urn:microsoft.com/office/officeart/2005/8/layout/process2"/>
    <dgm:cxn modelId="{C6DB62E0-C80E-4934-8F90-4CB336606B41}" type="presParOf" srcId="{073D55EA-DDDD-401F-8688-2E244D5F682A}" destId="{E91CE620-A3E3-4DB4-9B36-A2BF1B98D71D}" srcOrd="0" destOrd="0" presId="urn:microsoft.com/office/officeart/2005/8/layout/process2"/>
    <dgm:cxn modelId="{861DC194-543C-48F4-8BAA-4246207CCAAE}" type="presParOf" srcId="{5F161F62-6D70-46EB-BF72-0008C410A0AC}" destId="{00AA52F1-C9CE-45A5-83F0-67F4A677F64A}"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0C7176-B90D-43AE-8CCA-ED6A9C2F09EB}" type="doc">
      <dgm:prSet loTypeId="urn:microsoft.com/office/officeart/2005/8/layout/process5" loCatId="process" qsTypeId="urn:microsoft.com/office/officeart/2005/8/quickstyle/simple1" qsCatId="simple" csTypeId="urn:microsoft.com/office/officeart/2005/8/colors/accent1_2" csCatId="accent1" phldr="1"/>
      <dgm:spPr/>
    </dgm:pt>
    <dgm:pt modelId="{0032A471-57E0-401D-8BE0-51D23D49692B}">
      <dgm:prSet phldrT="[Text]"/>
      <dgm:spPr/>
      <dgm:t>
        <a:bodyPr/>
        <a:lstStyle/>
        <a:p>
          <a:r>
            <a:rPr lang="en-US" dirty="0"/>
            <a:t>Create array from the Class column</a:t>
          </a:r>
        </a:p>
      </dgm:t>
    </dgm:pt>
    <dgm:pt modelId="{DB66E8FB-729E-4492-A6D7-D4FB8EF27A19}" type="parTrans" cxnId="{61D955F2-9A9C-4D6F-A98D-31066BE79034}">
      <dgm:prSet/>
      <dgm:spPr/>
      <dgm:t>
        <a:bodyPr/>
        <a:lstStyle/>
        <a:p>
          <a:endParaRPr lang="en-US"/>
        </a:p>
      </dgm:t>
    </dgm:pt>
    <dgm:pt modelId="{A6EC42D4-BD02-476B-8D37-78746AFA2F43}" type="sibTrans" cxnId="{61D955F2-9A9C-4D6F-A98D-31066BE79034}">
      <dgm:prSet/>
      <dgm:spPr/>
      <dgm:t>
        <a:bodyPr/>
        <a:lstStyle/>
        <a:p>
          <a:endParaRPr lang="en-US"/>
        </a:p>
      </dgm:t>
    </dgm:pt>
    <dgm:pt modelId="{94EE500D-A15A-4480-BBFE-2F6F9328EBBD}">
      <dgm:prSet phldrT="[Text]"/>
      <dgm:spPr/>
      <dgm:t>
        <a:bodyPr/>
        <a:lstStyle/>
        <a:p>
          <a:r>
            <a:rPr lang="en-US" dirty="0"/>
            <a:t>Standardize and transform the data</a:t>
          </a:r>
        </a:p>
      </dgm:t>
    </dgm:pt>
    <dgm:pt modelId="{952FCD46-1955-4DF6-A815-1035EE1BCF2E}" type="parTrans" cxnId="{72E97DAF-E2B3-489D-BD99-782DEBE7AE02}">
      <dgm:prSet/>
      <dgm:spPr/>
      <dgm:t>
        <a:bodyPr/>
        <a:lstStyle/>
        <a:p>
          <a:endParaRPr lang="en-US"/>
        </a:p>
      </dgm:t>
    </dgm:pt>
    <dgm:pt modelId="{388254F3-415D-4F52-A63A-78C3A25DAE8B}" type="sibTrans" cxnId="{72E97DAF-E2B3-489D-BD99-782DEBE7AE02}">
      <dgm:prSet/>
      <dgm:spPr/>
      <dgm:t>
        <a:bodyPr/>
        <a:lstStyle/>
        <a:p>
          <a:endParaRPr lang="en-US"/>
        </a:p>
      </dgm:t>
    </dgm:pt>
    <dgm:pt modelId="{58549B53-8787-419E-95DA-A372466B9112}">
      <dgm:prSet phldrT="[Text]"/>
      <dgm:spPr/>
      <dgm:t>
        <a:bodyPr/>
        <a:lstStyle/>
        <a:p>
          <a:r>
            <a:rPr lang="en-US" dirty="0"/>
            <a:t>Split data into test and training sets</a:t>
          </a:r>
        </a:p>
      </dgm:t>
    </dgm:pt>
    <dgm:pt modelId="{910F29BA-88F9-43C5-B4A6-1B9D21194123}" type="parTrans" cxnId="{A96215DD-89C3-449C-911E-59F765DE5AB6}">
      <dgm:prSet/>
      <dgm:spPr/>
      <dgm:t>
        <a:bodyPr/>
        <a:lstStyle/>
        <a:p>
          <a:endParaRPr lang="en-US"/>
        </a:p>
      </dgm:t>
    </dgm:pt>
    <dgm:pt modelId="{95D32311-943C-4AE1-88C1-08BAA897FECF}" type="sibTrans" cxnId="{A96215DD-89C3-449C-911E-59F765DE5AB6}">
      <dgm:prSet/>
      <dgm:spPr/>
      <dgm:t>
        <a:bodyPr/>
        <a:lstStyle/>
        <a:p>
          <a:endParaRPr lang="en-US"/>
        </a:p>
      </dgm:t>
    </dgm:pt>
    <dgm:pt modelId="{D6628EC1-B0B9-4C27-ADF7-0B8E925E1562}">
      <dgm:prSet phldrT="[Text]"/>
      <dgm:spPr/>
      <dgm:t>
        <a:bodyPr/>
        <a:lstStyle/>
        <a:p>
          <a:r>
            <a:rPr lang="en-US" dirty="0"/>
            <a:t>Create </a:t>
          </a:r>
          <a:r>
            <a:rPr lang="en-US" dirty="0" err="1"/>
            <a:t>GridSearchCV</a:t>
          </a:r>
          <a:r>
            <a:rPr lang="en-US" dirty="0"/>
            <a:t> object with cv = 10 to find best parameters</a:t>
          </a:r>
        </a:p>
      </dgm:t>
    </dgm:pt>
    <dgm:pt modelId="{C0763C68-1B3A-441E-8BB9-251800FDA5DC}" type="parTrans" cxnId="{51F9118E-3626-437B-8B53-1341FD2F352F}">
      <dgm:prSet/>
      <dgm:spPr/>
      <dgm:t>
        <a:bodyPr/>
        <a:lstStyle/>
        <a:p>
          <a:endParaRPr lang="en-US"/>
        </a:p>
      </dgm:t>
    </dgm:pt>
    <dgm:pt modelId="{12846C0B-6643-4DF4-A023-473E89C0E25C}" type="sibTrans" cxnId="{51F9118E-3626-437B-8B53-1341FD2F352F}">
      <dgm:prSet/>
      <dgm:spPr/>
      <dgm:t>
        <a:bodyPr/>
        <a:lstStyle/>
        <a:p>
          <a:endParaRPr lang="en-US"/>
        </a:p>
      </dgm:t>
    </dgm:pt>
    <dgm:pt modelId="{04B34E14-3A91-49D3-809E-6BFB282293EB}">
      <dgm:prSet phldrT="[Text]"/>
      <dgm:spPr/>
      <dgm:t>
        <a:bodyPr/>
        <a:lstStyle/>
        <a:p>
          <a:r>
            <a:rPr lang="en-US" dirty="0"/>
            <a:t>Applying the object on </a:t>
          </a:r>
          <a:r>
            <a:rPr lang="en-US" dirty="0" err="1"/>
            <a:t>LogReg</a:t>
          </a:r>
          <a:r>
            <a:rPr lang="en-US" dirty="0"/>
            <a:t>, SVM, Decision Tree, and KNN models</a:t>
          </a:r>
        </a:p>
      </dgm:t>
    </dgm:pt>
    <dgm:pt modelId="{018284DB-2223-45A3-B775-F81229E912CA}" type="parTrans" cxnId="{F8ED0BD2-595A-40A5-8FA7-DD19C9A7556D}">
      <dgm:prSet/>
      <dgm:spPr/>
      <dgm:t>
        <a:bodyPr/>
        <a:lstStyle/>
        <a:p>
          <a:endParaRPr lang="en-US"/>
        </a:p>
      </dgm:t>
    </dgm:pt>
    <dgm:pt modelId="{BAC27023-6209-45B9-828F-F6E519077886}" type="sibTrans" cxnId="{F8ED0BD2-595A-40A5-8FA7-DD19C9A7556D}">
      <dgm:prSet/>
      <dgm:spPr/>
      <dgm:t>
        <a:bodyPr/>
        <a:lstStyle/>
        <a:p>
          <a:endParaRPr lang="en-US"/>
        </a:p>
      </dgm:t>
    </dgm:pt>
    <dgm:pt modelId="{D3A13363-38DF-423A-BD1F-65C7C75B7C29}">
      <dgm:prSet phldrT="[Text]"/>
      <dgm:spPr/>
      <dgm:t>
        <a:bodyPr/>
        <a:lstStyle/>
        <a:p>
          <a:r>
            <a:rPr lang="en-US" dirty="0"/>
            <a:t>Calculate test data accuracy for all models</a:t>
          </a:r>
        </a:p>
      </dgm:t>
    </dgm:pt>
    <dgm:pt modelId="{131F2574-63D6-4554-8DFA-536473D94D97}" type="parTrans" cxnId="{B00CDF8D-7EF7-43CE-B813-ED924000DD39}">
      <dgm:prSet/>
      <dgm:spPr/>
      <dgm:t>
        <a:bodyPr/>
        <a:lstStyle/>
        <a:p>
          <a:endParaRPr lang="en-US"/>
        </a:p>
      </dgm:t>
    </dgm:pt>
    <dgm:pt modelId="{C9178132-36C6-4646-9F11-2B3DB8252E04}" type="sibTrans" cxnId="{B00CDF8D-7EF7-43CE-B813-ED924000DD39}">
      <dgm:prSet/>
      <dgm:spPr/>
      <dgm:t>
        <a:bodyPr/>
        <a:lstStyle/>
        <a:p>
          <a:endParaRPr lang="en-US"/>
        </a:p>
      </dgm:t>
    </dgm:pt>
    <dgm:pt modelId="{E36B60A4-095B-4915-9E0E-59D23E8B2184}">
      <dgm:prSet phldrT="[Text]"/>
      <dgm:spPr/>
      <dgm:t>
        <a:bodyPr/>
        <a:lstStyle/>
        <a:p>
          <a:r>
            <a:rPr lang="en-US" dirty="0"/>
            <a:t>Examine confusion matrix for all models</a:t>
          </a:r>
        </a:p>
      </dgm:t>
    </dgm:pt>
    <dgm:pt modelId="{6674C50D-77B9-4036-A38A-7AE5AF588156}" type="parTrans" cxnId="{692DDEAC-3CDE-47BB-990D-FDB8340E5900}">
      <dgm:prSet/>
      <dgm:spPr/>
      <dgm:t>
        <a:bodyPr/>
        <a:lstStyle/>
        <a:p>
          <a:endParaRPr lang="en-US"/>
        </a:p>
      </dgm:t>
    </dgm:pt>
    <dgm:pt modelId="{28782B8E-73AF-4198-A198-23EA5E8D647A}" type="sibTrans" cxnId="{692DDEAC-3CDE-47BB-990D-FDB8340E5900}">
      <dgm:prSet/>
      <dgm:spPr/>
      <dgm:t>
        <a:bodyPr/>
        <a:lstStyle/>
        <a:p>
          <a:endParaRPr lang="en-US"/>
        </a:p>
      </dgm:t>
    </dgm:pt>
    <dgm:pt modelId="{8A0081ED-FFC4-4E67-9478-F08AC9E8D601}">
      <dgm:prSet phldrT="[Text]"/>
      <dgm:spPr/>
      <dgm:t>
        <a:bodyPr/>
        <a:lstStyle/>
        <a:p>
          <a:r>
            <a:rPr lang="en-US" dirty="0"/>
            <a:t>Find out which method performs the best</a:t>
          </a:r>
        </a:p>
      </dgm:t>
    </dgm:pt>
    <dgm:pt modelId="{9CBF1AF6-F569-432F-87D0-77B4848D222F}" type="parTrans" cxnId="{ACE14443-E166-409C-BC87-7E9F21A71D9B}">
      <dgm:prSet/>
      <dgm:spPr/>
      <dgm:t>
        <a:bodyPr/>
        <a:lstStyle/>
        <a:p>
          <a:endParaRPr lang="en-US"/>
        </a:p>
      </dgm:t>
    </dgm:pt>
    <dgm:pt modelId="{0C9E7A7D-C975-42A9-88E8-B80E06079225}" type="sibTrans" cxnId="{ACE14443-E166-409C-BC87-7E9F21A71D9B}">
      <dgm:prSet/>
      <dgm:spPr/>
      <dgm:t>
        <a:bodyPr/>
        <a:lstStyle/>
        <a:p>
          <a:endParaRPr lang="en-US"/>
        </a:p>
      </dgm:t>
    </dgm:pt>
    <dgm:pt modelId="{DD574652-75D2-4041-8869-1284F4B3449E}" type="pres">
      <dgm:prSet presAssocID="{110C7176-B90D-43AE-8CCA-ED6A9C2F09EB}" presName="diagram" presStyleCnt="0">
        <dgm:presLayoutVars>
          <dgm:dir/>
          <dgm:resizeHandles val="exact"/>
        </dgm:presLayoutVars>
      </dgm:prSet>
      <dgm:spPr/>
    </dgm:pt>
    <dgm:pt modelId="{9816CE5A-BCD0-47F3-8A51-7E80006311D8}" type="pres">
      <dgm:prSet presAssocID="{0032A471-57E0-401D-8BE0-51D23D49692B}" presName="node" presStyleLbl="node1" presStyleIdx="0" presStyleCnt="8">
        <dgm:presLayoutVars>
          <dgm:bulletEnabled val="1"/>
        </dgm:presLayoutVars>
      </dgm:prSet>
      <dgm:spPr/>
    </dgm:pt>
    <dgm:pt modelId="{3C2070A0-BD05-49FF-931C-20A22BCF8AA1}" type="pres">
      <dgm:prSet presAssocID="{A6EC42D4-BD02-476B-8D37-78746AFA2F43}" presName="sibTrans" presStyleLbl="sibTrans2D1" presStyleIdx="0" presStyleCnt="7"/>
      <dgm:spPr/>
    </dgm:pt>
    <dgm:pt modelId="{7B64C50A-6687-4783-A811-EF75DFC88739}" type="pres">
      <dgm:prSet presAssocID="{A6EC42D4-BD02-476B-8D37-78746AFA2F43}" presName="connectorText" presStyleLbl="sibTrans2D1" presStyleIdx="0" presStyleCnt="7"/>
      <dgm:spPr/>
    </dgm:pt>
    <dgm:pt modelId="{95823F84-DAD3-408B-B38F-7C10324960BC}" type="pres">
      <dgm:prSet presAssocID="{94EE500D-A15A-4480-BBFE-2F6F9328EBBD}" presName="node" presStyleLbl="node1" presStyleIdx="1" presStyleCnt="8">
        <dgm:presLayoutVars>
          <dgm:bulletEnabled val="1"/>
        </dgm:presLayoutVars>
      </dgm:prSet>
      <dgm:spPr/>
    </dgm:pt>
    <dgm:pt modelId="{EEF6F1BC-3FA5-4871-8D1A-712E97BB91B8}" type="pres">
      <dgm:prSet presAssocID="{388254F3-415D-4F52-A63A-78C3A25DAE8B}" presName="sibTrans" presStyleLbl="sibTrans2D1" presStyleIdx="1" presStyleCnt="7"/>
      <dgm:spPr/>
    </dgm:pt>
    <dgm:pt modelId="{CF6E67FF-5AC6-4DDB-9510-722C0951A745}" type="pres">
      <dgm:prSet presAssocID="{388254F3-415D-4F52-A63A-78C3A25DAE8B}" presName="connectorText" presStyleLbl="sibTrans2D1" presStyleIdx="1" presStyleCnt="7"/>
      <dgm:spPr/>
    </dgm:pt>
    <dgm:pt modelId="{C2915739-4426-4BC2-A57A-581BD4296464}" type="pres">
      <dgm:prSet presAssocID="{58549B53-8787-419E-95DA-A372466B9112}" presName="node" presStyleLbl="node1" presStyleIdx="2" presStyleCnt="8">
        <dgm:presLayoutVars>
          <dgm:bulletEnabled val="1"/>
        </dgm:presLayoutVars>
      </dgm:prSet>
      <dgm:spPr/>
    </dgm:pt>
    <dgm:pt modelId="{CF34CC95-9AE6-445A-AD01-108574CED7B1}" type="pres">
      <dgm:prSet presAssocID="{95D32311-943C-4AE1-88C1-08BAA897FECF}" presName="sibTrans" presStyleLbl="sibTrans2D1" presStyleIdx="2" presStyleCnt="7"/>
      <dgm:spPr/>
    </dgm:pt>
    <dgm:pt modelId="{6E14C59A-1156-4ADB-A539-4686053AF510}" type="pres">
      <dgm:prSet presAssocID="{95D32311-943C-4AE1-88C1-08BAA897FECF}" presName="connectorText" presStyleLbl="sibTrans2D1" presStyleIdx="2" presStyleCnt="7"/>
      <dgm:spPr/>
    </dgm:pt>
    <dgm:pt modelId="{97F5B03C-E469-4AF1-8FEB-BD7F9DCAC9EA}" type="pres">
      <dgm:prSet presAssocID="{D6628EC1-B0B9-4C27-ADF7-0B8E925E1562}" presName="node" presStyleLbl="node1" presStyleIdx="3" presStyleCnt="8">
        <dgm:presLayoutVars>
          <dgm:bulletEnabled val="1"/>
        </dgm:presLayoutVars>
      </dgm:prSet>
      <dgm:spPr/>
    </dgm:pt>
    <dgm:pt modelId="{468A1C0F-4CDC-4A89-9B28-BF0A1E017174}" type="pres">
      <dgm:prSet presAssocID="{12846C0B-6643-4DF4-A023-473E89C0E25C}" presName="sibTrans" presStyleLbl="sibTrans2D1" presStyleIdx="3" presStyleCnt="7"/>
      <dgm:spPr/>
    </dgm:pt>
    <dgm:pt modelId="{701A8CA9-6418-4AAD-BFD7-D37349D8EDF6}" type="pres">
      <dgm:prSet presAssocID="{12846C0B-6643-4DF4-A023-473E89C0E25C}" presName="connectorText" presStyleLbl="sibTrans2D1" presStyleIdx="3" presStyleCnt="7"/>
      <dgm:spPr/>
    </dgm:pt>
    <dgm:pt modelId="{82777766-01D4-49D4-8340-01604FFB0919}" type="pres">
      <dgm:prSet presAssocID="{04B34E14-3A91-49D3-809E-6BFB282293EB}" presName="node" presStyleLbl="node1" presStyleIdx="4" presStyleCnt="8">
        <dgm:presLayoutVars>
          <dgm:bulletEnabled val="1"/>
        </dgm:presLayoutVars>
      </dgm:prSet>
      <dgm:spPr/>
    </dgm:pt>
    <dgm:pt modelId="{047821E8-644A-47B6-9BA9-E1070E34293E}" type="pres">
      <dgm:prSet presAssocID="{BAC27023-6209-45B9-828F-F6E519077886}" presName="sibTrans" presStyleLbl="sibTrans2D1" presStyleIdx="4" presStyleCnt="7"/>
      <dgm:spPr/>
    </dgm:pt>
    <dgm:pt modelId="{FD3E9728-3380-4BAF-9AA5-2413C115C79E}" type="pres">
      <dgm:prSet presAssocID="{BAC27023-6209-45B9-828F-F6E519077886}" presName="connectorText" presStyleLbl="sibTrans2D1" presStyleIdx="4" presStyleCnt="7"/>
      <dgm:spPr/>
    </dgm:pt>
    <dgm:pt modelId="{907E926B-1B0B-4ADE-BEA2-84C16612D82D}" type="pres">
      <dgm:prSet presAssocID="{D3A13363-38DF-423A-BD1F-65C7C75B7C29}" presName="node" presStyleLbl="node1" presStyleIdx="5" presStyleCnt="8">
        <dgm:presLayoutVars>
          <dgm:bulletEnabled val="1"/>
        </dgm:presLayoutVars>
      </dgm:prSet>
      <dgm:spPr/>
    </dgm:pt>
    <dgm:pt modelId="{F7EFAC47-6367-4011-A0B8-AC3A129B483F}" type="pres">
      <dgm:prSet presAssocID="{C9178132-36C6-4646-9F11-2B3DB8252E04}" presName="sibTrans" presStyleLbl="sibTrans2D1" presStyleIdx="5" presStyleCnt="7"/>
      <dgm:spPr/>
    </dgm:pt>
    <dgm:pt modelId="{BF58ADDF-A5D7-4747-B24D-92A619493310}" type="pres">
      <dgm:prSet presAssocID="{C9178132-36C6-4646-9F11-2B3DB8252E04}" presName="connectorText" presStyleLbl="sibTrans2D1" presStyleIdx="5" presStyleCnt="7"/>
      <dgm:spPr/>
    </dgm:pt>
    <dgm:pt modelId="{89913581-A0D3-418E-B583-C85AECDBFEF7}" type="pres">
      <dgm:prSet presAssocID="{E36B60A4-095B-4915-9E0E-59D23E8B2184}" presName="node" presStyleLbl="node1" presStyleIdx="6" presStyleCnt="8">
        <dgm:presLayoutVars>
          <dgm:bulletEnabled val="1"/>
        </dgm:presLayoutVars>
      </dgm:prSet>
      <dgm:spPr/>
    </dgm:pt>
    <dgm:pt modelId="{3A13CE06-1951-4398-AB8C-A004720E9CEF}" type="pres">
      <dgm:prSet presAssocID="{28782B8E-73AF-4198-A198-23EA5E8D647A}" presName="sibTrans" presStyleLbl="sibTrans2D1" presStyleIdx="6" presStyleCnt="7"/>
      <dgm:spPr/>
    </dgm:pt>
    <dgm:pt modelId="{C3759319-1F68-48B5-94B8-12FCE392F45C}" type="pres">
      <dgm:prSet presAssocID="{28782B8E-73AF-4198-A198-23EA5E8D647A}" presName="connectorText" presStyleLbl="sibTrans2D1" presStyleIdx="6" presStyleCnt="7"/>
      <dgm:spPr/>
    </dgm:pt>
    <dgm:pt modelId="{54B8B655-F36A-4A7D-A93E-C328916E0996}" type="pres">
      <dgm:prSet presAssocID="{8A0081ED-FFC4-4E67-9478-F08AC9E8D601}" presName="node" presStyleLbl="node1" presStyleIdx="7" presStyleCnt="8">
        <dgm:presLayoutVars>
          <dgm:bulletEnabled val="1"/>
        </dgm:presLayoutVars>
      </dgm:prSet>
      <dgm:spPr/>
    </dgm:pt>
  </dgm:ptLst>
  <dgm:cxnLst>
    <dgm:cxn modelId="{3D65671B-11A5-41A3-9AED-1DE1F8A44897}" type="presOf" srcId="{0032A471-57E0-401D-8BE0-51D23D49692B}" destId="{9816CE5A-BCD0-47F3-8A51-7E80006311D8}" srcOrd="0" destOrd="0" presId="urn:microsoft.com/office/officeart/2005/8/layout/process5"/>
    <dgm:cxn modelId="{D7DEBF22-1E3C-4BE2-B97E-AF5C067928E6}" type="presOf" srcId="{94EE500D-A15A-4480-BBFE-2F6F9328EBBD}" destId="{95823F84-DAD3-408B-B38F-7C10324960BC}" srcOrd="0" destOrd="0" presId="urn:microsoft.com/office/officeart/2005/8/layout/process5"/>
    <dgm:cxn modelId="{48787D26-9A4D-4496-B1F6-BAAD7EB92CE1}" type="presOf" srcId="{12846C0B-6643-4DF4-A023-473E89C0E25C}" destId="{701A8CA9-6418-4AAD-BFD7-D37349D8EDF6}" srcOrd="1" destOrd="0" presId="urn:microsoft.com/office/officeart/2005/8/layout/process5"/>
    <dgm:cxn modelId="{B69BA831-B35F-451E-AF14-17EC643324E7}" type="presOf" srcId="{8A0081ED-FFC4-4E67-9478-F08AC9E8D601}" destId="{54B8B655-F36A-4A7D-A93E-C328916E0996}" srcOrd="0" destOrd="0" presId="urn:microsoft.com/office/officeart/2005/8/layout/process5"/>
    <dgm:cxn modelId="{C7FCFA37-0F51-4D71-B6D4-87FF01FB5EB2}" type="presOf" srcId="{A6EC42D4-BD02-476B-8D37-78746AFA2F43}" destId="{7B64C50A-6687-4783-A811-EF75DFC88739}" srcOrd="1" destOrd="0" presId="urn:microsoft.com/office/officeart/2005/8/layout/process5"/>
    <dgm:cxn modelId="{EA8C283B-443E-4636-A72A-9CF6A0BC329B}" type="presOf" srcId="{110C7176-B90D-43AE-8CCA-ED6A9C2F09EB}" destId="{DD574652-75D2-4041-8869-1284F4B3449E}" srcOrd="0" destOrd="0" presId="urn:microsoft.com/office/officeart/2005/8/layout/process5"/>
    <dgm:cxn modelId="{ACE14443-E166-409C-BC87-7E9F21A71D9B}" srcId="{110C7176-B90D-43AE-8CCA-ED6A9C2F09EB}" destId="{8A0081ED-FFC4-4E67-9478-F08AC9E8D601}" srcOrd="7" destOrd="0" parTransId="{9CBF1AF6-F569-432F-87D0-77B4848D222F}" sibTransId="{0C9E7A7D-C975-42A9-88E8-B80E06079225}"/>
    <dgm:cxn modelId="{C21D5143-7493-4BE5-B117-D9379C2ADE7E}" type="presOf" srcId="{95D32311-943C-4AE1-88C1-08BAA897FECF}" destId="{CF34CC95-9AE6-445A-AD01-108574CED7B1}" srcOrd="0" destOrd="0" presId="urn:microsoft.com/office/officeart/2005/8/layout/process5"/>
    <dgm:cxn modelId="{991DD445-F670-4F69-AA7A-08BF8B75302A}" type="presOf" srcId="{28782B8E-73AF-4198-A198-23EA5E8D647A}" destId="{3A13CE06-1951-4398-AB8C-A004720E9CEF}" srcOrd="0" destOrd="0" presId="urn:microsoft.com/office/officeart/2005/8/layout/process5"/>
    <dgm:cxn modelId="{00344F48-CC43-47C1-BE57-5A89F8ADFF61}" type="presOf" srcId="{04B34E14-3A91-49D3-809E-6BFB282293EB}" destId="{82777766-01D4-49D4-8340-01604FFB0919}" srcOrd="0" destOrd="0" presId="urn:microsoft.com/office/officeart/2005/8/layout/process5"/>
    <dgm:cxn modelId="{D24C0349-2559-43C3-8AE1-99E9517DDF12}" type="presOf" srcId="{BAC27023-6209-45B9-828F-F6E519077886}" destId="{FD3E9728-3380-4BAF-9AA5-2413C115C79E}" srcOrd="1" destOrd="0" presId="urn:microsoft.com/office/officeart/2005/8/layout/process5"/>
    <dgm:cxn modelId="{E42D0B75-9AE0-4EC5-84D3-2CCC1B430116}" type="presOf" srcId="{12846C0B-6643-4DF4-A023-473E89C0E25C}" destId="{468A1C0F-4CDC-4A89-9B28-BF0A1E017174}" srcOrd="0" destOrd="0" presId="urn:microsoft.com/office/officeart/2005/8/layout/process5"/>
    <dgm:cxn modelId="{26643175-C2B7-4CEF-AD41-0AB4B1DE52CD}" type="presOf" srcId="{D6628EC1-B0B9-4C27-ADF7-0B8E925E1562}" destId="{97F5B03C-E469-4AF1-8FEB-BD7F9DCAC9EA}" srcOrd="0" destOrd="0" presId="urn:microsoft.com/office/officeart/2005/8/layout/process5"/>
    <dgm:cxn modelId="{87E7E882-7919-4CDE-8FC3-B7C14E67BEC1}" type="presOf" srcId="{C9178132-36C6-4646-9F11-2B3DB8252E04}" destId="{F7EFAC47-6367-4011-A0B8-AC3A129B483F}" srcOrd="0" destOrd="0" presId="urn:microsoft.com/office/officeart/2005/8/layout/process5"/>
    <dgm:cxn modelId="{B00CDF8D-7EF7-43CE-B813-ED924000DD39}" srcId="{110C7176-B90D-43AE-8CCA-ED6A9C2F09EB}" destId="{D3A13363-38DF-423A-BD1F-65C7C75B7C29}" srcOrd="5" destOrd="0" parTransId="{131F2574-63D6-4554-8DFA-536473D94D97}" sibTransId="{C9178132-36C6-4646-9F11-2B3DB8252E04}"/>
    <dgm:cxn modelId="{51F9118E-3626-437B-8B53-1341FD2F352F}" srcId="{110C7176-B90D-43AE-8CCA-ED6A9C2F09EB}" destId="{D6628EC1-B0B9-4C27-ADF7-0B8E925E1562}" srcOrd="3" destOrd="0" parTransId="{C0763C68-1B3A-441E-8BB9-251800FDA5DC}" sibTransId="{12846C0B-6643-4DF4-A023-473E89C0E25C}"/>
    <dgm:cxn modelId="{1CE6D99A-8CC9-412F-92C2-3247281DDFFA}" type="presOf" srcId="{388254F3-415D-4F52-A63A-78C3A25DAE8B}" destId="{EEF6F1BC-3FA5-4871-8D1A-712E97BB91B8}" srcOrd="0" destOrd="0" presId="urn:microsoft.com/office/officeart/2005/8/layout/process5"/>
    <dgm:cxn modelId="{692DDEAC-3CDE-47BB-990D-FDB8340E5900}" srcId="{110C7176-B90D-43AE-8CCA-ED6A9C2F09EB}" destId="{E36B60A4-095B-4915-9E0E-59D23E8B2184}" srcOrd="6" destOrd="0" parTransId="{6674C50D-77B9-4036-A38A-7AE5AF588156}" sibTransId="{28782B8E-73AF-4198-A198-23EA5E8D647A}"/>
    <dgm:cxn modelId="{72E97DAF-E2B3-489D-BD99-782DEBE7AE02}" srcId="{110C7176-B90D-43AE-8CCA-ED6A9C2F09EB}" destId="{94EE500D-A15A-4480-BBFE-2F6F9328EBBD}" srcOrd="1" destOrd="0" parTransId="{952FCD46-1955-4DF6-A815-1035EE1BCF2E}" sibTransId="{388254F3-415D-4F52-A63A-78C3A25DAE8B}"/>
    <dgm:cxn modelId="{1C3037BC-E513-48AC-9ECB-61E8D28BDA04}" type="presOf" srcId="{BAC27023-6209-45B9-828F-F6E519077886}" destId="{047821E8-644A-47B6-9BA9-E1070E34293E}" srcOrd="0" destOrd="0" presId="urn:microsoft.com/office/officeart/2005/8/layout/process5"/>
    <dgm:cxn modelId="{1B9FF1C8-CB65-4BF8-925A-209DB1576B25}" type="presOf" srcId="{A6EC42D4-BD02-476B-8D37-78746AFA2F43}" destId="{3C2070A0-BD05-49FF-931C-20A22BCF8AA1}" srcOrd="0" destOrd="0" presId="urn:microsoft.com/office/officeart/2005/8/layout/process5"/>
    <dgm:cxn modelId="{B0CB47CD-8F7B-470D-ACE2-3BA66285B7A0}" type="presOf" srcId="{C9178132-36C6-4646-9F11-2B3DB8252E04}" destId="{BF58ADDF-A5D7-4747-B24D-92A619493310}" srcOrd="1" destOrd="0" presId="urn:microsoft.com/office/officeart/2005/8/layout/process5"/>
    <dgm:cxn modelId="{F8ED0BD2-595A-40A5-8FA7-DD19C9A7556D}" srcId="{110C7176-B90D-43AE-8CCA-ED6A9C2F09EB}" destId="{04B34E14-3A91-49D3-809E-6BFB282293EB}" srcOrd="4" destOrd="0" parTransId="{018284DB-2223-45A3-B775-F81229E912CA}" sibTransId="{BAC27023-6209-45B9-828F-F6E519077886}"/>
    <dgm:cxn modelId="{683287D8-21F6-4CF7-AD96-7310E68A417B}" type="presOf" srcId="{388254F3-415D-4F52-A63A-78C3A25DAE8B}" destId="{CF6E67FF-5AC6-4DDB-9510-722C0951A745}" srcOrd="1" destOrd="0" presId="urn:microsoft.com/office/officeart/2005/8/layout/process5"/>
    <dgm:cxn modelId="{562179DA-FF76-4965-AE04-56BA7C6A8938}" type="presOf" srcId="{28782B8E-73AF-4198-A198-23EA5E8D647A}" destId="{C3759319-1F68-48B5-94B8-12FCE392F45C}" srcOrd="1" destOrd="0" presId="urn:microsoft.com/office/officeart/2005/8/layout/process5"/>
    <dgm:cxn modelId="{A96215DD-89C3-449C-911E-59F765DE5AB6}" srcId="{110C7176-B90D-43AE-8CCA-ED6A9C2F09EB}" destId="{58549B53-8787-419E-95DA-A372466B9112}" srcOrd="2" destOrd="0" parTransId="{910F29BA-88F9-43C5-B4A6-1B9D21194123}" sibTransId="{95D32311-943C-4AE1-88C1-08BAA897FECF}"/>
    <dgm:cxn modelId="{706321E1-C400-401E-AAD0-940D38E0D31D}" type="presOf" srcId="{58549B53-8787-419E-95DA-A372466B9112}" destId="{C2915739-4426-4BC2-A57A-581BD4296464}" srcOrd="0" destOrd="0" presId="urn:microsoft.com/office/officeart/2005/8/layout/process5"/>
    <dgm:cxn modelId="{5CEC8BE1-02B5-403A-B017-A152A2130A31}" type="presOf" srcId="{D3A13363-38DF-423A-BD1F-65C7C75B7C29}" destId="{907E926B-1B0B-4ADE-BEA2-84C16612D82D}" srcOrd="0" destOrd="0" presId="urn:microsoft.com/office/officeart/2005/8/layout/process5"/>
    <dgm:cxn modelId="{884101F1-B9C5-40B2-8032-62DF4FE72C39}" type="presOf" srcId="{E36B60A4-095B-4915-9E0E-59D23E8B2184}" destId="{89913581-A0D3-418E-B583-C85AECDBFEF7}" srcOrd="0" destOrd="0" presId="urn:microsoft.com/office/officeart/2005/8/layout/process5"/>
    <dgm:cxn modelId="{FF0F98F1-1C24-43F2-93CD-0B4C75E8CCDA}" type="presOf" srcId="{95D32311-943C-4AE1-88C1-08BAA897FECF}" destId="{6E14C59A-1156-4ADB-A539-4686053AF510}" srcOrd="1" destOrd="0" presId="urn:microsoft.com/office/officeart/2005/8/layout/process5"/>
    <dgm:cxn modelId="{61D955F2-9A9C-4D6F-A98D-31066BE79034}" srcId="{110C7176-B90D-43AE-8CCA-ED6A9C2F09EB}" destId="{0032A471-57E0-401D-8BE0-51D23D49692B}" srcOrd="0" destOrd="0" parTransId="{DB66E8FB-729E-4492-A6D7-D4FB8EF27A19}" sibTransId="{A6EC42D4-BD02-476B-8D37-78746AFA2F43}"/>
    <dgm:cxn modelId="{52E9E3B6-2FFC-4E89-ADA2-F3876FB021D4}" type="presParOf" srcId="{DD574652-75D2-4041-8869-1284F4B3449E}" destId="{9816CE5A-BCD0-47F3-8A51-7E80006311D8}" srcOrd="0" destOrd="0" presId="urn:microsoft.com/office/officeart/2005/8/layout/process5"/>
    <dgm:cxn modelId="{2140C105-77FD-4E12-8CB8-7D609D039CAC}" type="presParOf" srcId="{DD574652-75D2-4041-8869-1284F4B3449E}" destId="{3C2070A0-BD05-49FF-931C-20A22BCF8AA1}" srcOrd="1" destOrd="0" presId="urn:microsoft.com/office/officeart/2005/8/layout/process5"/>
    <dgm:cxn modelId="{248A787E-0E93-4947-AEEB-9C79B1B2C0F7}" type="presParOf" srcId="{3C2070A0-BD05-49FF-931C-20A22BCF8AA1}" destId="{7B64C50A-6687-4783-A811-EF75DFC88739}" srcOrd="0" destOrd="0" presId="urn:microsoft.com/office/officeart/2005/8/layout/process5"/>
    <dgm:cxn modelId="{6505B578-A4A2-44C6-B122-EB3122461371}" type="presParOf" srcId="{DD574652-75D2-4041-8869-1284F4B3449E}" destId="{95823F84-DAD3-408B-B38F-7C10324960BC}" srcOrd="2" destOrd="0" presId="urn:microsoft.com/office/officeart/2005/8/layout/process5"/>
    <dgm:cxn modelId="{6A84C0B5-5C79-4643-A239-FD6A11E12953}" type="presParOf" srcId="{DD574652-75D2-4041-8869-1284F4B3449E}" destId="{EEF6F1BC-3FA5-4871-8D1A-712E97BB91B8}" srcOrd="3" destOrd="0" presId="urn:microsoft.com/office/officeart/2005/8/layout/process5"/>
    <dgm:cxn modelId="{741CED0F-160C-40D3-95C8-FCBD6512AB41}" type="presParOf" srcId="{EEF6F1BC-3FA5-4871-8D1A-712E97BB91B8}" destId="{CF6E67FF-5AC6-4DDB-9510-722C0951A745}" srcOrd="0" destOrd="0" presId="urn:microsoft.com/office/officeart/2005/8/layout/process5"/>
    <dgm:cxn modelId="{E0232FD2-6748-4BD1-9267-5D1CD8117960}" type="presParOf" srcId="{DD574652-75D2-4041-8869-1284F4B3449E}" destId="{C2915739-4426-4BC2-A57A-581BD4296464}" srcOrd="4" destOrd="0" presId="urn:microsoft.com/office/officeart/2005/8/layout/process5"/>
    <dgm:cxn modelId="{7CCB2315-9062-4C98-B265-56501D7FE931}" type="presParOf" srcId="{DD574652-75D2-4041-8869-1284F4B3449E}" destId="{CF34CC95-9AE6-445A-AD01-108574CED7B1}" srcOrd="5" destOrd="0" presId="urn:microsoft.com/office/officeart/2005/8/layout/process5"/>
    <dgm:cxn modelId="{55167353-29C0-45E3-A2C7-0D7646F252BC}" type="presParOf" srcId="{CF34CC95-9AE6-445A-AD01-108574CED7B1}" destId="{6E14C59A-1156-4ADB-A539-4686053AF510}" srcOrd="0" destOrd="0" presId="urn:microsoft.com/office/officeart/2005/8/layout/process5"/>
    <dgm:cxn modelId="{46C483B2-180A-4AC5-BBE0-1625B75F9DD0}" type="presParOf" srcId="{DD574652-75D2-4041-8869-1284F4B3449E}" destId="{97F5B03C-E469-4AF1-8FEB-BD7F9DCAC9EA}" srcOrd="6" destOrd="0" presId="urn:microsoft.com/office/officeart/2005/8/layout/process5"/>
    <dgm:cxn modelId="{BA2BDD9D-2259-4986-84A2-B1BEC5C8EBB3}" type="presParOf" srcId="{DD574652-75D2-4041-8869-1284F4B3449E}" destId="{468A1C0F-4CDC-4A89-9B28-BF0A1E017174}" srcOrd="7" destOrd="0" presId="urn:microsoft.com/office/officeart/2005/8/layout/process5"/>
    <dgm:cxn modelId="{4C5C09F9-35A4-4A1B-81B2-9627094ECE6E}" type="presParOf" srcId="{468A1C0F-4CDC-4A89-9B28-BF0A1E017174}" destId="{701A8CA9-6418-4AAD-BFD7-D37349D8EDF6}" srcOrd="0" destOrd="0" presId="urn:microsoft.com/office/officeart/2005/8/layout/process5"/>
    <dgm:cxn modelId="{DAE1781E-D3E6-422A-B316-C83C3D51A20E}" type="presParOf" srcId="{DD574652-75D2-4041-8869-1284F4B3449E}" destId="{82777766-01D4-49D4-8340-01604FFB0919}" srcOrd="8" destOrd="0" presId="urn:microsoft.com/office/officeart/2005/8/layout/process5"/>
    <dgm:cxn modelId="{16A2F65D-342C-49F6-88E1-8FC929CE5C6C}" type="presParOf" srcId="{DD574652-75D2-4041-8869-1284F4B3449E}" destId="{047821E8-644A-47B6-9BA9-E1070E34293E}" srcOrd="9" destOrd="0" presId="urn:microsoft.com/office/officeart/2005/8/layout/process5"/>
    <dgm:cxn modelId="{A021ABE9-CD7B-4437-A521-87AD907BA9C1}" type="presParOf" srcId="{047821E8-644A-47B6-9BA9-E1070E34293E}" destId="{FD3E9728-3380-4BAF-9AA5-2413C115C79E}" srcOrd="0" destOrd="0" presId="urn:microsoft.com/office/officeart/2005/8/layout/process5"/>
    <dgm:cxn modelId="{C78AB5F2-5D9C-42DD-9F99-8AA1103D9C8C}" type="presParOf" srcId="{DD574652-75D2-4041-8869-1284F4B3449E}" destId="{907E926B-1B0B-4ADE-BEA2-84C16612D82D}" srcOrd="10" destOrd="0" presId="urn:microsoft.com/office/officeart/2005/8/layout/process5"/>
    <dgm:cxn modelId="{DF5441EE-70A6-4D45-9E1B-1B4091428603}" type="presParOf" srcId="{DD574652-75D2-4041-8869-1284F4B3449E}" destId="{F7EFAC47-6367-4011-A0B8-AC3A129B483F}" srcOrd="11" destOrd="0" presId="urn:microsoft.com/office/officeart/2005/8/layout/process5"/>
    <dgm:cxn modelId="{C358EA44-6227-4C8C-8F1E-61BCAA1989AB}" type="presParOf" srcId="{F7EFAC47-6367-4011-A0B8-AC3A129B483F}" destId="{BF58ADDF-A5D7-4747-B24D-92A619493310}" srcOrd="0" destOrd="0" presId="urn:microsoft.com/office/officeart/2005/8/layout/process5"/>
    <dgm:cxn modelId="{4BF77AF7-B9CD-4867-B988-866531A32B13}" type="presParOf" srcId="{DD574652-75D2-4041-8869-1284F4B3449E}" destId="{89913581-A0D3-418E-B583-C85AECDBFEF7}" srcOrd="12" destOrd="0" presId="urn:microsoft.com/office/officeart/2005/8/layout/process5"/>
    <dgm:cxn modelId="{72E9F14C-5F73-425B-83E7-97F6AB4E8F0B}" type="presParOf" srcId="{DD574652-75D2-4041-8869-1284F4B3449E}" destId="{3A13CE06-1951-4398-AB8C-A004720E9CEF}" srcOrd="13" destOrd="0" presId="urn:microsoft.com/office/officeart/2005/8/layout/process5"/>
    <dgm:cxn modelId="{D9A1FAAE-0B8B-4715-B10B-F7CF9298DFDA}" type="presParOf" srcId="{3A13CE06-1951-4398-AB8C-A004720E9CEF}" destId="{C3759319-1F68-48B5-94B8-12FCE392F45C}" srcOrd="0" destOrd="0" presId="urn:microsoft.com/office/officeart/2005/8/layout/process5"/>
    <dgm:cxn modelId="{B33D6F20-A2B2-4105-AD00-1E878D26084A}" type="presParOf" srcId="{DD574652-75D2-4041-8869-1284F4B3449E}" destId="{54B8B655-F36A-4A7D-A93E-C328916E0996}"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6CE5A-BCD0-47F3-8A51-7E80006311D8}">
      <dsp:nvSpPr>
        <dsp:cNvPr id="0" name=""/>
        <dsp:cNvSpPr/>
      </dsp:nvSpPr>
      <dsp:spPr>
        <a:xfrm>
          <a:off x="4544"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Get Response from SpaceX API</a:t>
          </a:r>
        </a:p>
      </dsp:txBody>
      <dsp:txXfrm>
        <a:off x="39465" y="418250"/>
        <a:ext cx="1917291" cy="1122437"/>
      </dsp:txXfrm>
    </dsp:sp>
    <dsp:sp modelId="{20B26548-5B26-48E7-AA7B-B546175521FB}">
      <dsp:nvSpPr>
        <dsp:cNvPr id="0" name=""/>
        <dsp:cNvSpPr/>
      </dsp:nvSpPr>
      <dsp:spPr>
        <a:xfrm>
          <a:off x="2166545" y="733064"/>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166545" y="831626"/>
        <a:ext cx="294890" cy="295685"/>
      </dsp:txXfrm>
    </dsp:sp>
    <dsp:sp modelId="{0E6D8F4C-1616-4384-873E-BAD24F7A9695}">
      <dsp:nvSpPr>
        <dsp:cNvPr id="0" name=""/>
        <dsp:cNvSpPr/>
      </dsp:nvSpPr>
      <dsp:spPr>
        <a:xfrm>
          <a:off x="2786531"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Convert Response into JSON</a:t>
          </a:r>
        </a:p>
      </dsp:txBody>
      <dsp:txXfrm>
        <a:off x="2821452" y="418250"/>
        <a:ext cx="1917291" cy="1122437"/>
      </dsp:txXfrm>
    </dsp:sp>
    <dsp:sp modelId="{ADFC7FF0-97E9-4AF8-B9EE-CC035104403C}">
      <dsp:nvSpPr>
        <dsp:cNvPr id="0" name=""/>
        <dsp:cNvSpPr/>
      </dsp:nvSpPr>
      <dsp:spPr>
        <a:xfrm>
          <a:off x="4948532" y="733064"/>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48532" y="831626"/>
        <a:ext cx="294890" cy="295685"/>
      </dsp:txXfrm>
    </dsp:sp>
    <dsp:sp modelId="{E229333A-D8B3-47F0-AAFA-6327431C2796}">
      <dsp:nvSpPr>
        <dsp:cNvPr id="0" name=""/>
        <dsp:cNvSpPr/>
      </dsp:nvSpPr>
      <dsp:spPr>
        <a:xfrm>
          <a:off x="5568517"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Get More Information about Launches by Using Custom Functions on API</a:t>
          </a:r>
        </a:p>
      </dsp:txBody>
      <dsp:txXfrm>
        <a:off x="5603438" y="418250"/>
        <a:ext cx="1917291" cy="1122437"/>
      </dsp:txXfrm>
    </dsp:sp>
    <dsp:sp modelId="{6C4AD607-416F-43E5-AE60-DAC4D23F3CD8}">
      <dsp:nvSpPr>
        <dsp:cNvPr id="0" name=""/>
        <dsp:cNvSpPr/>
      </dsp:nvSpPr>
      <dsp:spPr>
        <a:xfrm>
          <a:off x="7730518" y="733064"/>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730518" y="831626"/>
        <a:ext cx="294890" cy="295685"/>
      </dsp:txXfrm>
    </dsp:sp>
    <dsp:sp modelId="{899CCF7E-85F8-405B-8A99-B8AF12B870A6}">
      <dsp:nvSpPr>
        <dsp:cNvPr id="0" name=""/>
        <dsp:cNvSpPr/>
      </dsp:nvSpPr>
      <dsp:spPr>
        <a:xfrm>
          <a:off x="8350503"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Dictionary from Data Obtained</a:t>
          </a:r>
        </a:p>
      </dsp:txBody>
      <dsp:txXfrm>
        <a:off x="8385424" y="418250"/>
        <a:ext cx="1917291" cy="1122437"/>
      </dsp:txXfrm>
    </dsp:sp>
    <dsp:sp modelId="{F402FD3C-66D4-4EB6-B932-31D8D549E82E}">
      <dsp:nvSpPr>
        <dsp:cNvPr id="0" name=""/>
        <dsp:cNvSpPr/>
      </dsp:nvSpPr>
      <dsp:spPr>
        <a:xfrm rot="5400000">
          <a:off x="9133434" y="1714708"/>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9196228" y="1750476"/>
        <a:ext cx="295685" cy="294890"/>
      </dsp:txXfrm>
    </dsp:sp>
    <dsp:sp modelId="{611C19D5-F95A-4B95-8733-43E78DE82D2C}">
      <dsp:nvSpPr>
        <dsp:cNvPr id="0" name=""/>
        <dsp:cNvSpPr/>
      </dsp:nvSpPr>
      <dsp:spPr>
        <a:xfrm>
          <a:off x="8350503" y="2370462"/>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Pandas </a:t>
          </a:r>
          <a:r>
            <a:rPr lang="en-US" sz="1500" kern="1200" dirty="0" err="1"/>
            <a:t>Dataframe</a:t>
          </a:r>
          <a:endParaRPr lang="en-US" sz="1500" kern="1200" dirty="0"/>
        </a:p>
      </dsp:txBody>
      <dsp:txXfrm>
        <a:off x="8385424" y="2405383"/>
        <a:ext cx="1917291" cy="1122437"/>
      </dsp:txXfrm>
    </dsp:sp>
    <dsp:sp modelId="{FEB2CBFE-BABC-4809-90FD-C10054EFDF60}">
      <dsp:nvSpPr>
        <dsp:cNvPr id="0" name=""/>
        <dsp:cNvSpPr/>
      </dsp:nvSpPr>
      <dsp:spPr>
        <a:xfrm rot="10800000">
          <a:off x="7754364" y="2720198"/>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7880746" y="2818760"/>
        <a:ext cx="294890" cy="295685"/>
      </dsp:txXfrm>
    </dsp:sp>
    <dsp:sp modelId="{1A205923-1526-4E36-A7ED-4B2193C77870}">
      <dsp:nvSpPr>
        <dsp:cNvPr id="0" name=""/>
        <dsp:cNvSpPr/>
      </dsp:nvSpPr>
      <dsp:spPr>
        <a:xfrm>
          <a:off x="5568517" y="2370462"/>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data to only include Falcon 9 launches</a:t>
          </a:r>
        </a:p>
      </dsp:txBody>
      <dsp:txXfrm>
        <a:off x="5603438" y="2405383"/>
        <a:ext cx="1917291" cy="1122437"/>
      </dsp:txXfrm>
    </dsp:sp>
    <dsp:sp modelId="{D65F6257-7E16-4378-8B37-4DF9876ED797}">
      <dsp:nvSpPr>
        <dsp:cNvPr id="0" name=""/>
        <dsp:cNvSpPr/>
      </dsp:nvSpPr>
      <dsp:spPr>
        <a:xfrm rot="10800000">
          <a:off x="4972377" y="2720198"/>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098759" y="2818760"/>
        <a:ext cx="294890" cy="295685"/>
      </dsp:txXfrm>
    </dsp:sp>
    <dsp:sp modelId="{C0EAD072-D957-454C-9090-38D7ECFA5027}">
      <dsp:nvSpPr>
        <dsp:cNvPr id="0" name=""/>
        <dsp:cNvSpPr/>
      </dsp:nvSpPr>
      <dsp:spPr>
        <a:xfrm>
          <a:off x="2786531" y="2370462"/>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Replace missing values using the average value of the Payload Mass column</a:t>
          </a:r>
        </a:p>
      </dsp:txBody>
      <dsp:txXfrm>
        <a:off x="2821452" y="2405383"/>
        <a:ext cx="1917291" cy="1122437"/>
      </dsp:txXfrm>
    </dsp:sp>
    <dsp:sp modelId="{13EEB289-86F3-4BE9-97B0-776C32FE3433}">
      <dsp:nvSpPr>
        <dsp:cNvPr id="0" name=""/>
        <dsp:cNvSpPr/>
      </dsp:nvSpPr>
      <dsp:spPr>
        <a:xfrm rot="10800000">
          <a:off x="2190391" y="2720198"/>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316773" y="2818760"/>
        <a:ext cx="294890" cy="295685"/>
      </dsp:txXfrm>
    </dsp:sp>
    <dsp:sp modelId="{B514AF2E-5470-425B-BD91-DF17065400A8}">
      <dsp:nvSpPr>
        <dsp:cNvPr id="0" name=""/>
        <dsp:cNvSpPr/>
      </dsp:nvSpPr>
      <dsp:spPr>
        <a:xfrm>
          <a:off x="4544" y="2370462"/>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Export data into CSV file</a:t>
          </a:r>
        </a:p>
      </dsp:txBody>
      <dsp:txXfrm>
        <a:off x="39465" y="2405383"/>
        <a:ext cx="1917291" cy="11224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6CE5A-BCD0-47F3-8A51-7E80006311D8}">
      <dsp:nvSpPr>
        <dsp:cNvPr id="0" name=""/>
        <dsp:cNvSpPr/>
      </dsp:nvSpPr>
      <dsp:spPr>
        <a:xfrm>
          <a:off x="4544"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Request Falcon 9 Launch page from Wikipedia</a:t>
          </a:r>
        </a:p>
      </dsp:txBody>
      <dsp:txXfrm>
        <a:off x="39465" y="418250"/>
        <a:ext cx="1917291" cy="1122437"/>
      </dsp:txXfrm>
    </dsp:sp>
    <dsp:sp modelId="{20B26548-5B26-48E7-AA7B-B546175521FB}">
      <dsp:nvSpPr>
        <dsp:cNvPr id="0" name=""/>
        <dsp:cNvSpPr/>
      </dsp:nvSpPr>
      <dsp:spPr>
        <a:xfrm>
          <a:off x="2166545" y="733064"/>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166545" y="831626"/>
        <a:ext cx="294890" cy="295685"/>
      </dsp:txXfrm>
    </dsp:sp>
    <dsp:sp modelId="{0E6D8F4C-1616-4384-873E-BAD24F7A9695}">
      <dsp:nvSpPr>
        <dsp:cNvPr id="0" name=""/>
        <dsp:cNvSpPr/>
      </dsp:nvSpPr>
      <dsp:spPr>
        <a:xfrm>
          <a:off x="2786531"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Convert Response into a </a:t>
          </a:r>
          <a:r>
            <a:rPr lang="en-US" sz="1700" kern="1200" dirty="0" err="1"/>
            <a:t>BeautifulSoup</a:t>
          </a:r>
          <a:r>
            <a:rPr lang="en-US" sz="1700" kern="1200" dirty="0"/>
            <a:t> Object</a:t>
          </a:r>
        </a:p>
      </dsp:txBody>
      <dsp:txXfrm>
        <a:off x="2821452" y="418250"/>
        <a:ext cx="1917291" cy="1122437"/>
      </dsp:txXfrm>
    </dsp:sp>
    <dsp:sp modelId="{ADFC7FF0-97E9-4AF8-B9EE-CC035104403C}">
      <dsp:nvSpPr>
        <dsp:cNvPr id="0" name=""/>
        <dsp:cNvSpPr/>
      </dsp:nvSpPr>
      <dsp:spPr>
        <a:xfrm>
          <a:off x="4948532" y="733064"/>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948532" y="831626"/>
        <a:ext cx="294890" cy="295685"/>
      </dsp:txXfrm>
    </dsp:sp>
    <dsp:sp modelId="{E229333A-D8B3-47F0-AAFA-6327431C2796}">
      <dsp:nvSpPr>
        <dsp:cNvPr id="0" name=""/>
        <dsp:cNvSpPr/>
      </dsp:nvSpPr>
      <dsp:spPr>
        <a:xfrm>
          <a:off x="5568517"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Extract All Column/Variable Names from the HTML Table Header</a:t>
          </a:r>
        </a:p>
      </dsp:txBody>
      <dsp:txXfrm>
        <a:off x="5603438" y="418250"/>
        <a:ext cx="1917291" cy="1122437"/>
      </dsp:txXfrm>
    </dsp:sp>
    <dsp:sp modelId="{6C4AD607-416F-43E5-AE60-DAC4D23F3CD8}">
      <dsp:nvSpPr>
        <dsp:cNvPr id="0" name=""/>
        <dsp:cNvSpPr/>
      </dsp:nvSpPr>
      <dsp:spPr>
        <a:xfrm>
          <a:off x="7730518" y="733064"/>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730518" y="831626"/>
        <a:ext cx="294890" cy="295685"/>
      </dsp:txXfrm>
    </dsp:sp>
    <dsp:sp modelId="{899CCF7E-85F8-405B-8A99-B8AF12B870A6}">
      <dsp:nvSpPr>
        <dsp:cNvPr id="0" name=""/>
        <dsp:cNvSpPr/>
      </dsp:nvSpPr>
      <dsp:spPr>
        <a:xfrm>
          <a:off x="8350503"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Parsing HTML Tables to Obtain Data</a:t>
          </a:r>
        </a:p>
      </dsp:txBody>
      <dsp:txXfrm>
        <a:off x="8385424" y="418250"/>
        <a:ext cx="1917291" cy="1122437"/>
      </dsp:txXfrm>
    </dsp:sp>
    <dsp:sp modelId="{F402FD3C-66D4-4EB6-B932-31D8D549E82E}">
      <dsp:nvSpPr>
        <dsp:cNvPr id="0" name=""/>
        <dsp:cNvSpPr/>
      </dsp:nvSpPr>
      <dsp:spPr>
        <a:xfrm rot="5400000">
          <a:off x="9133434" y="1714708"/>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9196228" y="1750476"/>
        <a:ext cx="295685" cy="294890"/>
      </dsp:txXfrm>
    </dsp:sp>
    <dsp:sp modelId="{611C19D5-F95A-4B95-8733-43E78DE82D2C}">
      <dsp:nvSpPr>
        <dsp:cNvPr id="0" name=""/>
        <dsp:cNvSpPr/>
      </dsp:nvSpPr>
      <dsp:spPr>
        <a:xfrm>
          <a:off x="8350503" y="2370462"/>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Create Dictionary from Data Obtained</a:t>
          </a:r>
        </a:p>
      </dsp:txBody>
      <dsp:txXfrm>
        <a:off x="8385424" y="2405383"/>
        <a:ext cx="1917291" cy="1122437"/>
      </dsp:txXfrm>
    </dsp:sp>
    <dsp:sp modelId="{FEB2CBFE-BABC-4809-90FD-C10054EFDF60}">
      <dsp:nvSpPr>
        <dsp:cNvPr id="0" name=""/>
        <dsp:cNvSpPr/>
      </dsp:nvSpPr>
      <dsp:spPr>
        <a:xfrm rot="10800000">
          <a:off x="7754364" y="2720198"/>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7880746" y="2818760"/>
        <a:ext cx="294890" cy="295685"/>
      </dsp:txXfrm>
    </dsp:sp>
    <dsp:sp modelId="{278C7FF8-7C00-4836-9F37-C5ECC05DBB16}">
      <dsp:nvSpPr>
        <dsp:cNvPr id="0" name=""/>
        <dsp:cNvSpPr/>
      </dsp:nvSpPr>
      <dsp:spPr>
        <a:xfrm>
          <a:off x="5568517" y="2370462"/>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Create </a:t>
          </a:r>
          <a:r>
            <a:rPr lang="en-US" sz="1700" kern="1200" dirty="0" err="1"/>
            <a:t>Dataframe</a:t>
          </a:r>
          <a:r>
            <a:rPr lang="en-US" sz="1700" kern="1200" dirty="0"/>
            <a:t> from Dictionary</a:t>
          </a:r>
        </a:p>
      </dsp:txBody>
      <dsp:txXfrm>
        <a:off x="5603438" y="2405383"/>
        <a:ext cx="1917291" cy="1122437"/>
      </dsp:txXfrm>
    </dsp:sp>
    <dsp:sp modelId="{EB6BEDCC-F704-4574-B608-B1014F95153D}">
      <dsp:nvSpPr>
        <dsp:cNvPr id="0" name=""/>
        <dsp:cNvSpPr/>
      </dsp:nvSpPr>
      <dsp:spPr>
        <a:xfrm rot="10800000">
          <a:off x="4972377" y="2720198"/>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5098759" y="2818760"/>
        <a:ext cx="294890" cy="295685"/>
      </dsp:txXfrm>
    </dsp:sp>
    <dsp:sp modelId="{B514AF2E-5470-425B-BD91-DF17065400A8}">
      <dsp:nvSpPr>
        <dsp:cNvPr id="0" name=""/>
        <dsp:cNvSpPr/>
      </dsp:nvSpPr>
      <dsp:spPr>
        <a:xfrm>
          <a:off x="2786531" y="2370462"/>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Export data into CSV file</a:t>
          </a:r>
        </a:p>
      </dsp:txBody>
      <dsp:txXfrm>
        <a:off x="2821452" y="2405383"/>
        <a:ext cx="1917291" cy="1122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B4648-62A7-4277-A510-CCFF11EBBF2B}">
      <dsp:nvSpPr>
        <dsp:cNvPr id="0" name=""/>
        <dsp:cNvSpPr/>
      </dsp:nvSpPr>
      <dsp:spPr>
        <a:xfrm>
          <a:off x="448946" y="1746"/>
          <a:ext cx="2069455" cy="517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Perform Exploratory Data Analysis (EDA)</a:t>
          </a:r>
        </a:p>
      </dsp:txBody>
      <dsp:txXfrm>
        <a:off x="464099" y="16899"/>
        <a:ext cx="2039149" cy="487057"/>
      </dsp:txXfrm>
    </dsp:sp>
    <dsp:sp modelId="{2665AAD7-93B6-4BB5-93BB-1DCE022C0B1B}">
      <dsp:nvSpPr>
        <dsp:cNvPr id="0" name=""/>
        <dsp:cNvSpPr/>
      </dsp:nvSpPr>
      <dsp:spPr>
        <a:xfrm rot="5400000">
          <a:off x="1386668" y="532044"/>
          <a:ext cx="194011" cy="2328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13831" y="551445"/>
        <a:ext cx="139687" cy="135808"/>
      </dsp:txXfrm>
    </dsp:sp>
    <dsp:sp modelId="{61577575-7DB3-4FE4-8E8F-527F3D793C9F}">
      <dsp:nvSpPr>
        <dsp:cNvPr id="0" name=""/>
        <dsp:cNvSpPr/>
      </dsp:nvSpPr>
      <dsp:spPr>
        <a:xfrm>
          <a:off x="448946" y="777792"/>
          <a:ext cx="2069455" cy="517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Calculate Number of Launches on Each Site</a:t>
          </a:r>
        </a:p>
      </dsp:txBody>
      <dsp:txXfrm>
        <a:off x="464099" y="792945"/>
        <a:ext cx="2039149" cy="487057"/>
      </dsp:txXfrm>
    </dsp:sp>
    <dsp:sp modelId="{B2D9AF34-536D-4986-AA86-BD94C169E449}">
      <dsp:nvSpPr>
        <dsp:cNvPr id="0" name=""/>
        <dsp:cNvSpPr/>
      </dsp:nvSpPr>
      <dsp:spPr>
        <a:xfrm rot="5400000">
          <a:off x="1386668" y="1308090"/>
          <a:ext cx="194011" cy="2328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13831" y="1327491"/>
        <a:ext cx="139687" cy="135808"/>
      </dsp:txXfrm>
    </dsp:sp>
    <dsp:sp modelId="{C1E18E40-5780-47EA-B982-111C7C22B6B3}">
      <dsp:nvSpPr>
        <dsp:cNvPr id="0" name=""/>
        <dsp:cNvSpPr/>
      </dsp:nvSpPr>
      <dsp:spPr>
        <a:xfrm>
          <a:off x="448946" y="1553838"/>
          <a:ext cx="2069455" cy="517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Calculate Number and Occurrence of Each Orbit</a:t>
          </a:r>
        </a:p>
      </dsp:txBody>
      <dsp:txXfrm>
        <a:off x="464099" y="1568991"/>
        <a:ext cx="2039149" cy="487057"/>
      </dsp:txXfrm>
    </dsp:sp>
    <dsp:sp modelId="{DA0867B6-4BC7-40A2-A1B6-713056CB9E2D}">
      <dsp:nvSpPr>
        <dsp:cNvPr id="0" name=""/>
        <dsp:cNvSpPr/>
      </dsp:nvSpPr>
      <dsp:spPr>
        <a:xfrm rot="5400000">
          <a:off x="1386668" y="2084136"/>
          <a:ext cx="194011" cy="2328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13831" y="2103537"/>
        <a:ext cx="139687" cy="135808"/>
      </dsp:txXfrm>
    </dsp:sp>
    <dsp:sp modelId="{1FEF357E-A16A-443B-B6ED-D73018CACDF2}">
      <dsp:nvSpPr>
        <dsp:cNvPr id="0" name=""/>
        <dsp:cNvSpPr/>
      </dsp:nvSpPr>
      <dsp:spPr>
        <a:xfrm>
          <a:off x="448946" y="2329883"/>
          <a:ext cx="2069455" cy="517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Calculate Number and Occurrence of Mission Outcome of the Orbits</a:t>
          </a:r>
        </a:p>
      </dsp:txBody>
      <dsp:txXfrm>
        <a:off x="464099" y="2345036"/>
        <a:ext cx="2039149" cy="487057"/>
      </dsp:txXfrm>
    </dsp:sp>
    <dsp:sp modelId="{2D71B5BF-C1E1-4A45-B059-12E0D5F225C6}">
      <dsp:nvSpPr>
        <dsp:cNvPr id="0" name=""/>
        <dsp:cNvSpPr/>
      </dsp:nvSpPr>
      <dsp:spPr>
        <a:xfrm rot="5400000">
          <a:off x="1386668" y="2860182"/>
          <a:ext cx="194011" cy="2328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13831" y="2879583"/>
        <a:ext cx="139687" cy="135808"/>
      </dsp:txXfrm>
    </dsp:sp>
    <dsp:sp modelId="{949C7866-109E-4911-B304-A9B9203DBC30}">
      <dsp:nvSpPr>
        <dsp:cNvPr id="0" name=""/>
        <dsp:cNvSpPr/>
      </dsp:nvSpPr>
      <dsp:spPr>
        <a:xfrm>
          <a:off x="448946" y="3105929"/>
          <a:ext cx="2069455" cy="517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Create Landing Outcome Label from Outcome Column</a:t>
          </a:r>
        </a:p>
      </dsp:txBody>
      <dsp:txXfrm>
        <a:off x="464099" y="3121082"/>
        <a:ext cx="2039149" cy="487057"/>
      </dsp:txXfrm>
    </dsp:sp>
    <dsp:sp modelId="{073D55EA-DDDD-401F-8688-2E244D5F682A}">
      <dsp:nvSpPr>
        <dsp:cNvPr id="0" name=""/>
        <dsp:cNvSpPr/>
      </dsp:nvSpPr>
      <dsp:spPr>
        <a:xfrm rot="5400000">
          <a:off x="1386668" y="3636228"/>
          <a:ext cx="194011" cy="2328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413831" y="3655629"/>
        <a:ext cx="139687" cy="135808"/>
      </dsp:txXfrm>
    </dsp:sp>
    <dsp:sp modelId="{00AA52F1-C9CE-45A5-83F0-67F4A677F64A}">
      <dsp:nvSpPr>
        <dsp:cNvPr id="0" name=""/>
        <dsp:cNvSpPr/>
      </dsp:nvSpPr>
      <dsp:spPr>
        <a:xfrm>
          <a:off x="448946" y="3881975"/>
          <a:ext cx="2069455" cy="5173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Export data into CSV</a:t>
          </a:r>
        </a:p>
      </dsp:txBody>
      <dsp:txXfrm>
        <a:off x="464099" y="3897128"/>
        <a:ext cx="2039149" cy="4870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6CE5A-BCD0-47F3-8A51-7E80006311D8}">
      <dsp:nvSpPr>
        <dsp:cNvPr id="0" name=""/>
        <dsp:cNvSpPr/>
      </dsp:nvSpPr>
      <dsp:spPr>
        <a:xfrm>
          <a:off x="4544"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array from the Class column</a:t>
          </a:r>
        </a:p>
      </dsp:txBody>
      <dsp:txXfrm>
        <a:off x="39465" y="418250"/>
        <a:ext cx="1917291" cy="1122437"/>
      </dsp:txXfrm>
    </dsp:sp>
    <dsp:sp modelId="{3C2070A0-BD05-49FF-931C-20A22BCF8AA1}">
      <dsp:nvSpPr>
        <dsp:cNvPr id="0" name=""/>
        <dsp:cNvSpPr/>
      </dsp:nvSpPr>
      <dsp:spPr>
        <a:xfrm>
          <a:off x="2166545" y="733064"/>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66545" y="831626"/>
        <a:ext cx="294890" cy="295685"/>
      </dsp:txXfrm>
    </dsp:sp>
    <dsp:sp modelId="{95823F84-DAD3-408B-B38F-7C10324960BC}">
      <dsp:nvSpPr>
        <dsp:cNvPr id="0" name=""/>
        <dsp:cNvSpPr/>
      </dsp:nvSpPr>
      <dsp:spPr>
        <a:xfrm>
          <a:off x="2786531"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Standardize and transform the data</a:t>
          </a:r>
        </a:p>
      </dsp:txBody>
      <dsp:txXfrm>
        <a:off x="2821452" y="418250"/>
        <a:ext cx="1917291" cy="1122437"/>
      </dsp:txXfrm>
    </dsp:sp>
    <dsp:sp modelId="{EEF6F1BC-3FA5-4871-8D1A-712E97BB91B8}">
      <dsp:nvSpPr>
        <dsp:cNvPr id="0" name=""/>
        <dsp:cNvSpPr/>
      </dsp:nvSpPr>
      <dsp:spPr>
        <a:xfrm>
          <a:off x="4948532" y="733064"/>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948532" y="831626"/>
        <a:ext cx="294890" cy="295685"/>
      </dsp:txXfrm>
    </dsp:sp>
    <dsp:sp modelId="{C2915739-4426-4BC2-A57A-581BD4296464}">
      <dsp:nvSpPr>
        <dsp:cNvPr id="0" name=""/>
        <dsp:cNvSpPr/>
      </dsp:nvSpPr>
      <dsp:spPr>
        <a:xfrm>
          <a:off x="5568517"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Split data into test and training sets</a:t>
          </a:r>
        </a:p>
      </dsp:txBody>
      <dsp:txXfrm>
        <a:off x="5603438" y="418250"/>
        <a:ext cx="1917291" cy="1122437"/>
      </dsp:txXfrm>
    </dsp:sp>
    <dsp:sp modelId="{CF34CC95-9AE6-445A-AD01-108574CED7B1}">
      <dsp:nvSpPr>
        <dsp:cNvPr id="0" name=""/>
        <dsp:cNvSpPr/>
      </dsp:nvSpPr>
      <dsp:spPr>
        <a:xfrm>
          <a:off x="7730518" y="733064"/>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730518" y="831626"/>
        <a:ext cx="294890" cy="295685"/>
      </dsp:txXfrm>
    </dsp:sp>
    <dsp:sp modelId="{97F5B03C-E469-4AF1-8FEB-BD7F9DCAC9EA}">
      <dsp:nvSpPr>
        <dsp:cNvPr id="0" name=""/>
        <dsp:cNvSpPr/>
      </dsp:nvSpPr>
      <dsp:spPr>
        <a:xfrm>
          <a:off x="8350503" y="383329"/>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t>
          </a:r>
          <a:r>
            <a:rPr lang="en-US" sz="1600" kern="1200" dirty="0" err="1"/>
            <a:t>GridSearchCV</a:t>
          </a:r>
          <a:r>
            <a:rPr lang="en-US" sz="1600" kern="1200" dirty="0"/>
            <a:t> object with cv = 10 to find best parameters</a:t>
          </a:r>
        </a:p>
      </dsp:txBody>
      <dsp:txXfrm>
        <a:off x="8385424" y="418250"/>
        <a:ext cx="1917291" cy="1122437"/>
      </dsp:txXfrm>
    </dsp:sp>
    <dsp:sp modelId="{468A1C0F-4CDC-4A89-9B28-BF0A1E017174}">
      <dsp:nvSpPr>
        <dsp:cNvPr id="0" name=""/>
        <dsp:cNvSpPr/>
      </dsp:nvSpPr>
      <dsp:spPr>
        <a:xfrm rot="5400000">
          <a:off x="9133434" y="1714708"/>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196228" y="1750476"/>
        <a:ext cx="295685" cy="294890"/>
      </dsp:txXfrm>
    </dsp:sp>
    <dsp:sp modelId="{82777766-01D4-49D4-8340-01604FFB0919}">
      <dsp:nvSpPr>
        <dsp:cNvPr id="0" name=""/>
        <dsp:cNvSpPr/>
      </dsp:nvSpPr>
      <dsp:spPr>
        <a:xfrm>
          <a:off x="8350503" y="2370462"/>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Applying the object on </a:t>
          </a:r>
          <a:r>
            <a:rPr lang="en-US" sz="1600" kern="1200" dirty="0" err="1"/>
            <a:t>LogReg</a:t>
          </a:r>
          <a:r>
            <a:rPr lang="en-US" sz="1600" kern="1200" dirty="0"/>
            <a:t>, SVM, Decision Tree, and KNN models</a:t>
          </a:r>
        </a:p>
      </dsp:txBody>
      <dsp:txXfrm>
        <a:off x="8385424" y="2405383"/>
        <a:ext cx="1917291" cy="1122437"/>
      </dsp:txXfrm>
    </dsp:sp>
    <dsp:sp modelId="{047821E8-644A-47B6-9BA9-E1070E34293E}">
      <dsp:nvSpPr>
        <dsp:cNvPr id="0" name=""/>
        <dsp:cNvSpPr/>
      </dsp:nvSpPr>
      <dsp:spPr>
        <a:xfrm rot="10800000">
          <a:off x="7754364" y="2720198"/>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7880746" y="2818760"/>
        <a:ext cx="294890" cy="295685"/>
      </dsp:txXfrm>
    </dsp:sp>
    <dsp:sp modelId="{907E926B-1B0B-4ADE-BEA2-84C16612D82D}">
      <dsp:nvSpPr>
        <dsp:cNvPr id="0" name=""/>
        <dsp:cNvSpPr/>
      </dsp:nvSpPr>
      <dsp:spPr>
        <a:xfrm>
          <a:off x="5568517" y="2370462"/>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Calculate test data accuracy for all models</a:t>
          </a:r>
        </a:p>
      </dsp:txBody>
      <dsp:txXfrm>
        <a:off x="5603438" y="2405383"/>
        <a:ext cx="1917291" cy="1122437"/>
      </dsp:txXfrm>
    </dsp:sp>
    <dsp:sp modelId="{F7EFAC47-6367-4011-A0B8-AC3A129B483F}">
      <dsp:nvSpPr>
        <dsp:cNvPr id="0" name=""/>
        <dsp:cNvSpPr/>
      </dsp:nvSpPr>
      <dsp:spPr>
        <a:xfrm rot="10800000">
          <a:off x="4972377" y="2720198"/>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098759" y="2818760"/>
        <a:ext cx="294890" cy="295685"/>
      </dsp:txXfrm>
    </dsp:sp>
    <dsp:sp modelId="{89913581-A0D3-418E-B583-C85AECDBFEF7}">
      <dsp:nvSpPr>
        <dsp:cNvPr id="0" name=""/>
        <dsp:cNvSpPr/>
      </dsp:nvSpPr>
      <dsp:spPr>
        <a:xfrm>
          <a:off x="2786531" y="2370462"/>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Examine confusion matrix for all models</a:t>
          </a:r>
        </a:p>
      </dsp:txBody>
      <dsp:txXfrm>
        <a:off x="2821452" y="2405383"/>
        <a:ext cx="1917291" cy="1122437"/>
      </dsp:txXfrm>
    </dsp:sp>
    <dsp:sp modelId="{3A13CE06-1951-4398-AB8C-A004720E9CEF}">
      <dsp:nvSpPr>
        <dsp:cNvPr id="0" name=""/>
        <dsp:cNvSpPr/>
      </dsp:nvSpPr>
      <dsp:spPr>
        <a:xfrm rot="10800000">
          <a:off x="2190391" y="2720198"/>
          <a:ext cx="421272" cy="4928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316773" y="2818760"/>
        <a:ext cx="294890" cy="295685"/>
      </dsp:txXfrm>
    </dsp:sp>
    <dsp:sp modelId="{54B8B655-F36A-4A7D-A93E-C328916E0996}">
      <dsp:nvSpPr>
        <dsp:cNvPr id="0" name=""/>
        <dsp:cNvSpPr/>
      </dsp:nvSpPr>
      <dsp:spPr>
        <a:xfrm>
          <a:off x="4544" y="2370462"/>
          <a:ext cx="1987133" cy="11922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Find out which method performs the best</a:t>
          </a:r>
        </a:p>
      </dsp:txBody>
      <dsp:txXfrm>
        <a:off x="39465" y="2405383"/>
        <a:ext cx="1917291" cy="112243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pzhang58/IBM_DataScience_Capstone/blob/mai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zhang58/IBM_DataScience_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zhang58/IBM_DataScience_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zhang58/IBM_DataScience_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zhang58/IBM_DataScience_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pzhang58/IBM_DataScience_Capstone/blob/main/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pzhang58/IBM_DataScience_Capstone/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pzhang58/IBM_DataScience_Capstone/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Patrick Zhang</a:t>
            </a:r>
          </a:p>
          <a:p>
            <a:r>
              <a:rPr lang="en-US" dirty="0">
                <a:solidFill>
                  <a:schemeClr val="bg2"/>
                </a:solidFill>
                <a:latin typeface="Abadi" panose="020B0604020104020204" pitchFamily="34" charset="0"/>
                <a:ea typeface="SF Pro" pitchFamily="2" charset="0"/>
                <a:cs typeface="SF Pro" pitchFamily="2" charset="0"/>
              </a:rPr>
              <a:t>30 January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457961"/>
            <a:ext cx="6921204" cy="4435268"/>
          </a:xfrm>
          <a:prstGeom prst="rect">
            <a:avLst/>
          </a:prstGeom>
        </p:spPr>
        <p:txBody>
          <a:bodyPr/>
          <a:lstStyle/>
          <a:p>
            <a:r>
              <a:rPr lang="en-US" dirty="0"/>
              <a:t>In the dataset, there are some cases where the booster landing was unsuccessful.</a:t>
            </a:r>
          </a:p>
          <a:p>
            <a:pPr lvl="1"/>
            <a:r>
              <a:rPr lang="en-US" dirty="0"/>
              <a:t>True Ocean, True RTLS, and True ASDS indicate a successful mission</a:t>
            </a:r>
          </a:p>
          <a:p>
            <a:pPr lvl="1"/>
            <a:r>
              <a:rPr lang="en-US" dirty="0"/>
              <a:t>False Ocean, False RTLS, and False ASDS indicate a failed mission</a:t>
            </a:r>
          </a:p>
          <a:p>
            <a:r>
              <a:rPr lang="en-US" dirty="0"/>
              <a:t>Strings were transformed into categorical variables.</a:t>
            </a:r>
          </a:p>
          <a:p>
            <a:pPr lvl="1"/>
            <a:r>
              <a:rPr lang="en-US" dirty="0"/>
              <a:t>1 indicates a successful mission</a:t>
            </a:r>
          </a:p>
          <a:p>
            <a:pPr lvl="1"/>
            <a:r>
              <a:rPr lang="en-US" dirty="0"/>
              <a:t>0 indicates a failed mission</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D06C5246-7955-8F00-395B-3890A1EBCD37}"/>
              </a:ext>
            </a:extLst>
          </p:cNvPr>
          <p:cNvSpPr txBox="1">
            <a:spLocks/>
          </p:cNvSpPr>
          <p:nvPr/>
        </p:nvSpPr>
        <p:spPr>
          <a:xfrm>
            <a:off x="930423" y="5787656"/>
            <a:ext cx="3094112" cy="43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hlinkClick r:id="rId3"/>
              </a:rPr>
              <a:t>GitHub link to notebook</a:t>
            </a:r>
            <a:endParaRPr lang="en-US" dirty="0"/>
          </a:p>
        </p:txBody>
      </p:sp>
      <p:graphicFrame>
        <p:nvGraphicFramePr>
          <p:cNvPr id="3" name="Diagram 2">
            <a:extLst>
              <a:ext uri="{FF2B5EF4-FFF2-40B4-BE49-F238E27FC236}">
                <a16:creationId xmlns:a16="http://schemas.microsoft.com/office/drawing/2014/main" id="{DFD9AD03-E612-A933-27BD-A8DB9EE40F74}"/>
              </a:ext>
            </a:extLst>
          </p:cNvPr>
          <p:cNvGraphicFramePr/>
          <p:nvPr>
            <p:extLst>
              <p:ext uri="{D42A27DB-BD31-4B8C-83A1-F6EECF244321}">
                <p14:modId xmlns:p14="http://schemas.microsoft.com/office/powerpoint/2010/main" val="2783900963"/>
              </p:ext>
            </p:extLst>
          </p:nvPr>
        </p:nvGraphicFramePr>
        <p:xfrm>
          <a:off x="7851627" y="1492143"/>
          <a:ext cx="2967349" cy="44010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7984"/>
            <a:ext cx="4784756" cy="420933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charts were plotted</a:t>
            </a:r>
          </a:p>
          <a:p>
            <a:pPr lvl="1">
              <a:lnSpc>
                <a:spcPct val="100000"/>
              </a:lnSpc>
              <a:spcBef>
                <a:spcPts val="1400"/>
              </a:spcBef>
            </a:pPr>
            <a:r>
              <a:rPr lang="en-US" sz="1800" dirty="0">
                <a:solidFill>
                  <a:schemeClr val="accent3">
                    <a:lumMod val="25000"/>
                  </a:schemeClr>
                </a:solidFill>
                <a:latin typeface="Abadi"/>
              </a:rPr>
              <a:t>Flight Number vs. Payload (Scatterplot)</a:t>
            </a:r>
          </a:p>
          <a:p>
            <a:pPr lvl="1">
              <a:lnSpc>
                <a:spcPct val="100000"/>
              </a:lnSpc>
              <a:spcBef>
                <a:spcPts val="1400"/>
              </a:spcBef>
            </a:pPr>
            <a:r>
              <a:rPr lang="en-US" sz="1800" dirty="0">
                <a:solidFill>
                  <a:schemeClr val="accent3">
                    <a:lumMod val="25000"/>
                  </a:schemeClr>
                </a:solidFill>
                <a:latin typeface="Abadi"/>
              </a:rPr>
              <a:t>Flight Number vs. Launch Site (Scatterplot)</a:t>
            </a:r>
          </a:p>
          <a:p>
            <a:pPr lvl="1">
              <a:lnSpc>
                <a:spcPct val="100000"/>
              </a:lnSpc>
              <a:spcBef>
                <a:spcPts val="1400"/>
              </a:spcBef>
            </a:pPr>
            <a:r>
              <a:rPr lang="en-US" sz="1800" dirty="0">
                <a:solidFill>
                  <a:schemeClr val="accent3">
                    <a:lumMod val="25000"/>
                  </a:schemeClr>
                </a:solidFill>
                <a:latin typeface="Abadi"/>
              </a:rPr>
              <a:t>Payload vs. Launch Site (Scatterplot)</a:t>
            </a:r>
          </a:p>
          <a:p>
            <a:pPr lvl="1">
              <a:lnSpc>
                <a:spcPct val="100000"/>
              </a:lnSpc>
              <a:spcBef>
                <a:spcPts val="1400"/>
              </a:spcBef>
            </a:pPr>
            <a:r>
              <a:rPr lang="en-US" sz="1800" dirty="0">
                <a:solidFill>
                  <a:schemeClr val="accent3">
                    <a:lumMod val="25000"/>
                  </a:schemeClr>
                </a:solidFill>
                <a:latin typeface="Abadi"/>
              </a:rPr>
              <a:t>Success Rate vs. Orbit (Bar Graph)</a:t>
            </a:r>
          </a:p>
          <a:p>
            <a:pPr lvl="1">
              <a:lnSpc>
                <a:spcPct val="100000"/>
              </a:lnSpc>
              <a:spcBef>
                <a:spcPts val="1400"/>
              </a:spcBef>
            </a:pPr>
            <a:r>
              <a:rPr lang="en-US" sz="1800" dirty="0">
                <a:solidFill>
                  <a:schemeClr val="accent3">
                    <a:lumMod val="25000"/>
                  </a:schemeClr>
                </a:solidFill>
                <a:latin typeface="Abadi"/>
              </a:rPr>
              <a:t>Flight Number vs. Orbit Type (Scatterplot)</a:t>
            </a:r>
          </a:p>
          <a:p>
            <a:pPr lvl="1">
              <a:lnSpc>
                <a:spcPct val="100000"/>
              </a:lnSpc>
              <a:spcBef>
                <a:spcPts val="1400"/>
              </a:spcBef>
            </a:pPr>
            <a:r>
              <a:rPr lang="en-US" sz="1800" dirty="0">
                <a:solidFill>
                  <a:schemeClr val="accent3">
                    <a:lumMod val="25000"/>
                  </a:schemeClr>
                </a:solidFill>
                <a:latin typeface="Abadi"/>
              </a:rPr>
              <a:t>Payload vs. Orbit Type (Scatterplot)</a:t>
            </a:r>
          </a:p>
          <a:p>
            <a:pPr lvl="1">
              <a:lnSpc>
                <a:spcPct val="100000"/>
              </a:lnSpc>
              <a:spcBef>
                <a:spcPts val="1400"/>
              </a:spcBef>
            </a:pPr>
            <a:r>
              <a:rPr lang="en-US" sz="1800" dirty="0">
                <a:solidFill>
                  <a:schemeClr val="accent3">
                    <a:lumMod val="25000"/>
                  </a:schemeClr>
                </a:solidFill>
                <a:latin typeface="Abadi"/>
              </a:rPr>
              <a:t>Success Yearly Trend (Line Graph)</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923A1E6E-6FDC-90A7-E435-FB0683A65CD1}"/>
              </a:ext>
            </a:extLst>
          </p:cNvPr>
          <p:cNvSpPr txBox="1">
            <a:spLocks/>
          </p:cNvSpPr>
          <p:nvPr/>
        </p:nvSpPr>
        <p:spPr>
          <a:xfrm>
            <a:off x="930423" y="5787656"/>
            <a:ext cx="3094112" cy="43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hlinkClick r:id="rId3"/>
              </a:rPr>
              <a:t>GitHub link to notebook</a:t>
            </a:r>
            <a:endParaRPr lang="en-US" dirty="0"/>
          </a:p>
        </p:txBody>
      </p:sp>
      <p:sp>
        <p:nvSpPr>
          <p:cNvPr id="6" name="Content Placeholder 4">
            <a:extLst>
              <a:ext uri="{FF2B5EF4-FFF2-40B4-BE49-F238E27FC236}">
                <a16:creationId xmlns:a16="http://schemas.microsoft.com/office/drawing/2014/main" id="{88BA202C-9190-7AB8-DD0D-FBB5E20B1228}"/>
              </a:ext>
            </a:extLst>
          </p:cNvPr>
          <p:cNvSpPr txBox="1">
            <a:spLocks/>
          </p:cNvSpPr>
          <p:nvPr/>
        </p:nvSpPr>
        <p:spPr>
          <a:xfrm>
            <a:off x="6096000" y="1467396"/>
            <a:ext cx="4784756" cy="420933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Scatterplots show relationships between variables, known as correlation.</a:t>
            </a:r>
          </a:p>
          <a:p>
            <a:pPr>
              <a:lnSpc>
                <a:spcPct val="100000"/>
              </a:lnSpc>
              <a:spcBef>
                <a:spcPts val="1400"/>
              </a:spcBef>
            </a:pPr>
            <a:r>
              <a:rPr lang="en-US" sz="2200" dirty="0">
                <a:solidFill>
                  <a:schemeClr val="accent3">
                    <a:lumMod val="25000"/>
                  </a:schemeClr>
                </a:solidFill>
                <a:latin typeface="Abadi"/>
              </a:rPr>
              <a:t>Bar graphs show relationships between numerical and categorical variables</a:t>
            </a:r>
          </a:p>
          <a:p>
            <a:pPr>
              <a:lnSpc>
                <a:spcPct val="100000"/>
              </a:lnSpc>
              <a:spcBef>
                <a:spcPts val="1400"/>
              </a:spcBef>
            </a:pPr>
            <a:r>
              <a:rPr lang="en-US" sz="2200" dirty="0">
                <a:solidFill>
                  <a:schemeClr val="accent3">
                    <a:lumMod val="25000"/>
                  </a:schemeClr>
                </a:solidFill>
                <a:latin typeface="Abadi"/>
              </a:rPr>
              <a:t>Line graphs show trends over time</a:t>
            </a:r>
            <a:endParaRPr lang="en-US" sz="22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noRot="1" noMove="1" noResize="1" noEditPoints="1" noAdjustHandles="1" noChangeArrowheads="1" noChangeShapeType="1"/>
          </p:cNvSpPr>
          <p:nvPr>
            <p:ph idx="4294967295"/>
          </p:nvPr>
        </p:nvSpPr>
        <p:spPr>
          <a:xfrm>
            <a:off x="770010" y="1806575"/>
            <a:ext cx="9745589" cy="3867832"/>
          </a:xfrm>
          <a:prstGeom prst="rect">
            <a:avLst/>
          </a:prstGeom>
        </p:spPr>
        <p:txBody>
          <a:bodyPr lIns="91440" tIns="45720" rIns="91440" bIns="45720" anchor="t">
            <a:normAutofit fontScale="77500" lnSpcReduction="20000"/>
          </a:bodyPr>
          <a:lstStyle/>
          <a:p>
            <a:pPr>
              <a:lnSpc>
                <a:spcPct val="100000"/>
              </a:lnSpc>
              <a:spcBef>
                <a:spcPts val="1400"/>
              </a:spcBef>
            </a:pPr>
            <a:r>
              <a:rPr lang="en-US" sz="2000" dirty="0">
                <a:solidFill>
                  <a:schemeClr val="accent3">
                    <a:lumMod val="25000"/>
                  </a:schemeClr>
                </a:solidFill>
                <a:latin typeface="Abadi"/>
              </a:rPr>
              <a:t>The following queries were performed:</a:t>
            </a:r>
          </a:p>
          <a:p>
            <a:pPr lvl="1">
              <a:lnSpc>
                <a:spcPct val="100000"/>
              </a:lnSpc>
              <a:spcBef>
                <a:spcPts val="1400"/>
              </a:spcBef>
            </a:pPr>
            <a:r>
              <a:rPr lang="en-US" sz="1600" dirty="0">
                <a:solidFill>
                  <a:schemeClr val="accent3">
                    <a:lumMod val="25000"/>
                  </a:schemeClr>
                </a:solidFill>
                <a:latin typeface="Abadi"/>
              </a:rPr>
              <a:t>Displaying the names of the unique launch sites in the space mission</a:t>
            </a:r>
          </a:p>
          <a:p>
            <a:pPr lvl="1">
              <a:lnSpc>
                <a:spcPct val="100000"/>
              </a:lnSpc>
              <a:spcBef>
                <a:spcPts val="1400"/>
              </a:spcBef>
            </a:pPr>
            <a:r>
              <a:rPr lang="en-US" sz="1600" dirty="0">
                <a:solidFill>
                  <a:schemeClr val="accent3">
                    <a:lumMod val="25000"/>
                  </a:schemeClr>
                </a:solidFill>
                <a:latin typeface="Abadi"/>
              </a:rPr>
              <a:t>Displaying 5 records where launch sites begin with the string 'CCA’</a:t>
            </a:r>
          </a:p>
          <a:p>
            <a:pPr lvl="1">
              <a:lnSpc>
                <a:spcPct val="100000"/>
              </a:lnSpc>
              <a:spcBef>
                <a:spcPts val="1400"/>
              </a:spcBef>
            </a:pPr>
            <a:r>
              <a:rPr lang="en-US" sz="1600" dirty="0">
                <a:solidFill>
                  <a:schemeClr val="accent3">
                    <a:lumMod val="25000"/>
                  </a:schemeClr>
                </a:solidFill>
                <a:latin typeface="Abadi"/>
              </a:rPr>
              <a:t>Displaying the total payload mass carried by boosters launched by NASA (CRS)</a:t>
            </a:r>
          </a:p>
          <a:p>
            <a:pPr lvl="1">
              <a:lnSpc>
                <a:spcPct val="100000"/>
              </a:lnSpc>
              <a:spcBef>
                <a:spcPts val="1400"/>
              </a:spcBef>
            </a:pPr>
            <a:r>
              <a:rPr lang="en-US" sz="1600" dirty="0">
                <a:solidFill>
                  <a:schemeClr val="accent3">
                    <a:lumMod val="25000"/>
                  </a:schemeClr>
                </a:solidFill>
                <a:latin typeface="Abadi"/>
              </a:rPr>
              <a:t>Displaying average payload mass carried by booster version F9 v1.1</a:t>
            </a:r>
          </a:p>
          <a:p>
            <a:pPr lvl="1">
              <a:lnSpc>
                <a:spcPct val="100000"/>
              </a:lnSpc>
              <a:spcBef>
                <a:spcPts val="1400"/>
              </a:spcBef>
            </a:pPr>
            <a:r>
              <a:rPr lang="en-US" sz="1600" dirty="0">
                <a:solidFill>
                  <a:schemeClr val="accent3">
                    <a:lumMod val="25000"/>
                  </a:schemeClr>
                </a:solidFill>
                <a:latin typeface="Abadi"/>
              </a:rPr>
              <a:t>Listing the date when the first successful landing outcome in ground pad was achieved.</a:t>
            </a:r>
          </a:p>
          <a:p>
            <a:pPr lvl="1">
              <a:lnSpc>
                <a:spcPct val="100000"/>
              </a:lnSpc>
              <a:spcBef>
                <a:spcPts val="1400"/>
              </a:spcBef>
            </a:pPr>
            <a:r>
              <a:rPr lang="en-US" sz="1600" dirty="0">
                <a:solidFill>
                  <a:schemeClr val="accent3">
                    <a:lumMod val="25000"/>
                  </a:schemeClr>
                </a:solidFill>
                <a:latin typeface="Abadi"/>
              </a:rPr>
              <a:t>Listing the names of the boosters which have success in drone ship and have payload mass greater than 4000 but less than 6000</a:t>
            </a:r>
          </a:p>
          <a:p>
            <a:pPr lvl="1">
              <a:lnSpc>
                <a:spcPct val="100000"/>
              </a:lnSpc>
              <a:spcBef>
                <a:spcPts val="1400"/>
              </a:spcBef>
            </a:pPr>
            <a:r>
              <a:rPr lang="en-US" sz="1600" dirty="0">
                <a:solidFill>
                  <a:schemeClr val="accent3">
                    <a:lumMod val="25000"/>
                  </a:schemeClr>
                </a:solidFill>
                <a:latin typeface="Abadi"/>
              </a:rPr>
              <a:t>Listing the total number of successful and failure mission outcomes</a:t>
            </a:r>
          </a:p>
          <a:p>
            <a:pPr lvl="1">
              <a:lnSpc>
                <a:spcPct val="100000"/>
              </a:lnSpc>
              <a:spcBef>
                <a:spcPts val="1400"/>
              </a:spcBef>
            </a:pPr>
            <a:r>
              <a:rPr lang="en-US" sz="1600" dirty="0">
                <a:solidFill>
                  <a:schemeClr val="accent3">
                    <a:lumMod val="25000"/>
                  </a:schemeClr>
                </a:solidFill>
                <a:latin typeface="Abadi"/>
              </a:rPr>
              <a:t>Listing the names of the </a:t>
            </a:r>
            <a:r>
              <a:rPr lang="en-US" sz="1600" dirty="0" err="1">
                <a:solidFill>
                  <a:schemeClr val="accent3">
                    <a:lumMod val="25000"/>
                  </a:schemeClr>
                </a:solidFill>
                <a:latin typeface="Abadi"/>
              </a:rPr>
              <a:t>booster_versions</a:t>
            </a:r>
            <a:r>
              <a:rPr lang="en-US" sz="1600" dirty="0">
                <a:solidFill>
                  <a:schemeClr val="accent3">
                    <a:lumMod val="25000"/>
                  </a:schemeClr>
                </a:solidFill>
                <a:latin typeface="Abadi"/>
              </a:rPr>
              <a:t> which have carried the maximum payload mass</a:t>
            </a:r>
          </a:p>
          <a:p>
            <a:pPr lvl="1">
              <a:lnSpc>
                <a:spcPct val="100000"/>
              </a:lnSpc>
              <a:spcBef>
                <a:spcPts val="1400"/>
              </a:spcBef>
            </a:pPr>
            <a:r>
              <a:rPr lang="en-US" sz="1600" dirty="0">
                <a:solidFill>
                  <a:schemeClr val="accent3">
                    <a:lumMod val="25000"/>
                  </a:schemeClr>
                </a:solidFill>
                <a:latin typeface="Abadi"/>
              </a:rPr>
              <a:t>Listing the records which will display the month names, failure </a:t>
            </a:r>
            <a:r>
              <a:rPr lang="en-US" sz="1600" dirty="0" err="1">
                <a:solidFill>
                  <a:schemeClr val="accent3">
                    <a:lumMod val="25000"/>
                  </a:schemeClr>
                </a:solidFill>
                <a:latin typeface="Abadi"/>
              </a:rPr>
              <a:t>landing_outcomes</a:t>
            </a:r>
            <a:r>
              <a:rPr lang="en-US" sz="1600" dirty="0">
                <a:solidFill>
                  <a:schemeClr val="accent3">
                    <a:lumMod val="25000"/>
                  </a:schemeClr>
                </a:solidFill>
                <a:latin typeface="Abadi"/>
              </a:rPr>
              <a:t> in drone ship ,booster versions, </a:t>
            </a:r>
            <a:r>
              <a:rPr lang="en-US" sz="1600" dirty="0" err="1">
                <a:solidFill>
                  <a:schemeClr val="accent3">
                    <a:lumMod val="25000"/>
                  </a:schemeClr>
                </a:solidFill>
                <a:latin typeface="Abadi"/>
              </a:rPr>
              <a:t>launch_site</a:t>
            </a:r>
            <a:r>
              <a:rPr lang="en-US" sz="1600" dirty="0">
                <a:solidFill>
                  <a:schemeClr val="accent3">
                    <a:lumMod val="25000"/>
                  </a:schemeClr>
                </a:solidFill>
                <a:latin typeface="Abadi"/>
              </a:rPr>
              <a:t> for the months in year 2015.</a:t>
            </a:r>
          </a:p>
          <a:p>
            <a:pPr lvl="1">
              <a:lnSpc>
                <a:spcPct val="100000"/>
              </a:lnSpc>
              <a:spcBef>
                <a:spcPts val="1400"/>
              </a:spcBef>
            </a:pPr>
            <a:r>
              <a:rPr lang="en-US" sz="1600" dirty="0">
                <a:solidFill>
                  <a:schemeClr val="accent3">
                    <a:lumMod val="25000"/>
                  </a:schemeClr>
                </a:solidFill>
                <a:latin typeface="Abadi"/>
              </a:rPr>
              <a:t>Ranking the count of landing outcomes (such as Failure (drone ship) or Success (ground pad)) between the date 2010-06-04 and 2017-03-20, in descending order.</a:t>
            </a:r>
          </a:p>
          <a:p>
            <a:pPr lvl="1">
              <a:lnSpc>
                <a:spcPct val="100000"/>
              </a:lnSpc>
              <a:spcBef>
                <a:spcPts val="1400"/>
              </a:spcBef>
            </a:pPr>
            <a:endParaRPr lang="en-US" sz="16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1C5D03B0-FC8F-034E-335D-B2B8CAE39036}"/>
              </a:ext>
            </a:extLst>
          </p:cNvPr>
          <p:cNvSpPr txBox="1">
            <a:spLocks/>
          </p:cNvSpPr>
          <p:nvPr/>
        </p:nvSpPr>
        <p:spPr>
          <a:xfrm>
            <a:off x="930423" y="5787656"/>
            <a:ext cx="3094112" cy="43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hlinkClick r:id="rId3"/>
              </a:rPr>
              <a:t>GitHub link to notebook</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0216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were marked</a:t>
            </a:r>
          </a:p>
          <a:p>
            <a:pPr>
              <a:lnSpc>
                <a:spcPct val="100000"/>
              </a:lnSpc>
              <a:spcBef>
                <a:spcPts val="1400"/>
              </a:spcBef>
            </a:pPr>
            <a:r>
              <a:rPr lang="en-US" sz="2200" dirty="0">
                <a:solidFill>
                  <a:schemeClr val="accent3">
                    <a:lumMod val="25000"/>
                  </a:schemeClr>
                </a:solidFill>
                <a:latin typeface="Abadi" panose="020B0604020104020204" pitchFamily="34" charset="0"/>
              </a:rPr>
              <a:t>Objects such as circles and lines were added to the map to indicate the success or failure of the launches for each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Red colored markers indicated failed launches while green colored markers indicated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Lines indicated distances from one launch site to its proximities like a highway, railway, and coastline.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2DFA573B-36AF-A46D-4353-F9B48CB86BB8}"/>
              </a:ext>
            </a:extLst>
          </p:cNvPr>
          <p:cNvSpPr txBox="1">
            <a:spLocks/>
          </p:cNvSpPr>
          <p:nvPr/>
        </p:nvSpPr>
        <p:spPr>
          <a:xfrm>
            <a:off x="930423" y="5787656"/>
            <a:ext cx="3094112" cy="43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hlinkClick r:id="rId3"/>
              </a:rPr>
              <a:t>GitHub link to notebook</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interactive dashboard contained a dropdown menu, pie chart, slider and scatterplot.</a:t>
            </a:r>
          </a:p>
          <a:p>
            <a:pPr>
              <a:lnSpc>
                <a:spcPct val="100000"/>
              </a:lnSpc>
              <a:spcBef>
                <a:spcPts val="1400"/>
              </a:spcBef>
            </a:pPr>
            <a:r>
              <a:rPr lang="en-US" sz="2200" dirty="0">
                <a:solidFill>
                  <a:schemeClr val="accent3">
                    <a:lumMod val="25000"/>
                  </a:schemeClr>
                </a:solidFill>
                <a:latin typeface="Abadi" panose="020B0604020104020204" pitchFamily="34" charset="0"/>
              </a:rPr>
              <a:t>The dropdown menu allows users to choose all launch sites or a particular one</a:t>
            </a:r>
          </a:p>
          <a:p>
            <a:pPr>
              <a:lnSpc>
                <a:spcPct val="100000"/>
              </a:lnSpc>
              <a:spcBef>
                <a:spcPts val="1400"/>
              </a:spcBef>
            </a:pPr>
            <a:r>
              <a:rPr lang="en-US" sz="2200" dirty="0">
                <a:solidFill>
                  <a:schemeClr val="accent3">
                    <a:lumMod val="25000"/>
                  </a:schemeClr>
                </a:solidFill>
                <a:latin typeface="Abadi" panose="020B0604020104020204" pitchFamily="34" charset="0"/>
              </a:rPr>
              <a:t>A pie chart shows the total number of the successful launches for all sites.</a:t>
            </a:r>
          </a:p>
          <a:p>
            <a:pPr lvl="1">
              <a:lnSpc>
                <a:spcPct val="100000"/>
              </a:lnSpc>
              <a:spcBef>
                <a:spcPts val="1400"/>
              </a:spcBef>
            </a:pPr>
            <a:r>
              <a:rPr lang="en-US" sz="1800" dirty="0">
                <a:solidFill>
                  <a:schemeClr val="accent3">
                    <a:lumMod val="25000"/>
                  </a:schemeClr>
                </a:solidFill>
                <a:latin typeface="Abadi" panose="020B0604020104020204" pitchFamily="34" charset="0"/>
              </a:rPr>
              <a:t>If a particular site is chosen, it shows the total number successful launches and the total number of failed launches </a:t>
            </a:r>
          </a:p>
          <a:p>
            <a:pPr>
              <a:lnSpc>
                <a:spcPct val="100000"/>
              </a:lnSpc>
              <a:spcBef>
                <a:spcPts val="1400"/>
              </a:spcBef>
            </a:pPr>
            <a:r>
              <a:rPr lang="en-US" sz="2200" dirty="0">
                <a:solidFill>
                  <a:schemeClr val="accent3">
                    <a:lumMod val="25000"/>
                  </a:schemeClr>
                </a:solidFill>
                <a:latin typeface="Abadi" panose="020B0604020104020204" pitchFamily="34" charset="0"/>
              </a:rPr>
              <a:t>A slider allows users to choose the payload mass in a range.</a:t>
            </a:r>
          </a:p>
          <a:p>
            <a:pPr>
              <a:lnSpc>
                <a:spcPct val="100000"/>
              </a:lnSpc>
              <a:spcBef>
                <a:spcPts val="1400"/>
              </a:spcBef>
            </a:pPr>
            <a:r>
              <a:rPr lang="en-US" sz="2200" dirty="0">
                <a:solidFill>
                  <a:schemeClr val="accent3">
                    <a:lumMod val="25000"/>
                  </a:schemeClr>
                </a:solidFill>
                <a:latin typeface="Abadi" panose="020B0604020104020204" pitchFamily="34" charset="0"/>
              </a:rPr>
              <a:t>A scatterplot shows the correlation between payload mass and successful launches.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37632C28-DB19-F8B5-857F-E6CE0A72D0CC}"/>
              </a:ext>
            </a:extLst>
          </p:cNvPr>
          <p:cNvSpPr txBox="1">
            <a:spLocks/>
          </p:cNvSpPr>
          <p:nvPr/>
        </p:nvSpPr>
        <p:spPr>
          <a:xfrm>
            <a:off x="930423" y="6093418"/>
            <a:ext cx="2633173" cy="43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hlinkClick r:id="rId3"/>
              </a:rPr>
              <a:t>GitHub link to Code</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3A05BF85-E8F3-1814-C7FE-00C99AF1C490}"/>
              </a:ext>
            </a:extLst>
          </p:cNvPr>
          <p:cNvSpPr txBox="1">
            <a:spLocks/>
          </p:cNvSpPr>
          <p:nvPr/>
        </p:nvSpPr>
        <p:spPr>
          <a:xfrm>
            <a:off x="930423" y="5787656"/>
            <a:ext cx="3094112" cy="438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hlinkClick r:id="rId3"/>
              </a:rPr>
              <a:t>GitHub link to notebook</a:t>
            </a:r>
            <a:endParaRPr lang="en-US" dirty="0"/>
          </a:p>
        </p:txBody>
      </p:sp>
      <p:graphicFrame>
        <p:nvGraphicFramePr>
          <p:cNvPr id="7" name="Diagram 6">
            <a:extLst>
              <a:ext uri="{FF2B5EF4-FFF2-40B4-BE49-F238E27FC236}">
                <a16:creationId xmlns:a16="http://schemas.microsoft.com/office/drawing/2014/main" id="{25F3EAD9-F23B-CCE1-4C27-8CB2FC01E4BF}"/>
              </a:ext>
            </a:extLst>
          </p:cNvPr>
          <p:cNvGraphicFramePr/>
          <p:nvPr>
            <p:extLst>
              <p:ext uri="{D42A27DB-BD31-4B8C-83A1-F6EECF244321}">
                <p14:modId xmlns:p14="http://schemas.microsoft.com/office/powerpoint/2010/main" val="1257850388"/>
              </p:ext>
            </p:extLst>
          </p:nvPr>
        </p:nvGraphicFramePr>
        <p:xfrm>
          <a:off x="943429" y="1453242"/>
          <a:ext cx="10342182" cy="39460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401083"/>
            <a:ext cx="9184881" cy="146210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on the graph, we can observe the following:</a:t>
            </a:r>
          </a:p>
          <a:p>
            <a:pPr>
              <a:lnSpc>
                <a:spcPct val="100000"/>
              </a:lnSpc>
              <a:spcBef>
                <a:spcPts val="1400"/>
              </a:spcBef>
            </a:pPr>
            <a:r>
              <a:rPr lang="en-US" sz="2200" dirty="0">
                <a:solidFill>
                  <a:schemeClr val="accent3">
                    <a:lumMod val="25000"/>
                  </a:schemeClr>
                </a:solidFill>
                <a:latin typeface="Abadi" panose="020B0604020104020204" pitchFamily="34" charset="0"/>
              </a:rPr>
              <a:t>Earlier flights mostly failed while later flights mostly succeeded</a:t>
            </a:r>
          </a:p>
          <a:p>
            <a:pPr>
              <a:lnSpc>
                <a:spcPct val="100000"/>
              </a:lnSpc>
              <a:spcBef>
                <a:spcPts val="1400"/>
              </a:spcBef>
            </a:pPr>
            <a:r>
              <a:rPr lang="en-US" sz="2200" dirty="0">
                <a:solidFill>
                  <a:schemeClr val="accent3">
                    <a:lumMod val="25000"/>
                  </a:schemeClr>
                </a:solidFill>
                <a:latin typeface="Abadi" panose="020B0604020104020204" pitchFamily="34" charset="0"/>
              </a:rPr>
              <a:t>VARB SLC 4E and KSC LC 39A have higher success rates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3E166915-EB2A-459B-DD52-6392DD4AE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892894"/>
            <a:ext cx="10515600" cy="2108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C38D928F-9C15-6897-A1C3-04DAF3881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89698"/>
            <a:ext cx="6229350" cy="433387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F89C67EC-1CFB-CD22-F4A2-ABB9DD74E593}"/>
              </a:ext>
            </a:extLst>
          </p:cNvPr>
          <p:cNvSpPr txBox="1">
            <a:spLocks/>
          </p:cNvSpPr>
          <p:nvPr/>
        </p:nvSpPr>
        <p:spPr>
          <a:xfrm>
            <a:off x="7343171" y="1389698"/>
            <a:ext cx="3985819" cy="34428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Based on the graph, we can observe the following:</a:t>
            </a:r>
          </a:p>
          <a:p>
            <a:pPr>
              <a:lnSpc>
                <a:spcPct val="100000"/>
              </a:lnSpc>
              <a:spcBef>
                <a:spcPts val="1400"/>
              </a:spcBef>
            </a:pPr>
            <a:r>
              <a:rPr lang="en-US" sz="2200" dirty="0">
                <a:solidFill>
                  <a:schemeClr val="accent3">
                    <a:lumMod val="25000"/>
                  </a:schemeClr>
                </a:solidFill>
                <a:latin typeface="Abadi" panose="020B0604020104020204" pitchFamily="34" charset="0"/>
              </a:rPr>
              <a:t>Most launches with a payload mass of 7000 kg tend to succeed.</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has a 100% success rate for payload masses under 5000 kg</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59762" y="1551510"/>
            <a:ext cx="2816405" cy="157335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graph, ES-L1, GEO, HEO, and SSO have the best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7CA98B60-27D5-B61B-4467-9B3C87414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820" y="1471059"/>
            <a:ext cx="3986594" cy="32202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A2633B9-E2A1-B332-0F28-A347E5FFA30A}"/>
              </a:ext>
            </a:extLst>
          </p:cNvPr>
          <p:cNvGraphicFramePr>
            <a:graphicFrameLocks noGrp="1"/>
          </p:cNvGraphicFramePr>
          <p:nvPr>
            <p:extLst>
              <p:ext uri="{D42A27DB-BD31-4B8C-83A1-F6EECF244321}">
                <p14:modId xmlns:p14="http://schemas.microsoft.com/office/powerpoint/2010/main" val="3205243007"/>
              </p:ext>
            </p:extLst>
          </p:nvPr>
        </p:nvGraphicFramePr>
        <p:xfrm>
          <a:off x="4985470" y="1494902"/>
          <a:ext cx="3172569" cy="4379664"/>
        </p:xfrm>
        <a:graphic>
          <a:graphicData uri="http://schemas.openxmlformats.org/drawingml/2006/table">
            <a:tbl>
              <a:tblPr/>
              <a:tblGrid>
                <a:gridCol w="1057523">
                  <a:extLst>
                    <a:ext uri="{9D8B030D-6E8A-4147-A177-3AD203B41FA5}">
                      <a16:colId xmlns:a16="http://schemas.microsoft.com/office/drawing/2014/main" val="1041785141"/>
                    </a:ext>
                  </a:extLst>
                </a:gridCol>
                <a:gridCol w="1057523">
                  <a:extLst>
                    <a:ext uri="{9D8B030D-6E8A-4147-A177-3AD203B41FA5}">
                      <a16:colId xmlns:a16="http://schemas.microsoft.com/office/drawing/2014/main" val="3583466702"/>
                    </a:ext>
                  </a:extLst>
                </a:gridCol>
                <a:gridCol w="1057523">
                  <a:extLst>
                    <a:ext uri="{9D8B030D-6E8A-4147-A177-3AD203B41FA5}">
                      <a16:colId xmlns:a16="http://schemas.microsoft.com/office/drawing/2014/main" val="2639100273"/>
                    </a:ext>
                  </a:extLst>
                </a:gridCol>
              </a:tblGrid>
              <a:tr h="164201">
                <a:tc>
                  <a:txBody>
                    <a:bodyPr/>
                    <a:lstStyle/>
                    <a:p>
                      <a:pPr algn="r" fontAlgn="ctr"/>
                      <a:endParaRPr lang="en-US" sz="1800" b="1">
                        <a:effectLst/>
                      </a:endParaRPr>
                    </a:p>
                  </a:txBody>
                  <a:tcPr marL="90653" marR="90653" marT="45326" marB="45326" anchor="ctr">
                    <a:lnL>
                      <a:noFill/>
                    </a:lnL>
                    <a:lnR>
                      <a:noFill/>
                    </a:lnR>
                    <a:lnT>
                      <a:noFill/>
                    </a:lnT>
                    <a:lnB>
                      <a:noFill/>
                    </a:lnB>
                    <a:solidFill>
                      <a:srgbClr val="FFFFFF"/>
                    </a:solidFill>
                  </a:tcPr>
                </a:tc>
                <a:tc>
                  <a:txBody>
                    <a:bodyPr/>
                    <a:lstStyle/>
                    <a:p>
                      <a:pPr algn="r" fontAlgn="ctr"/>
                      <a:r>
                        <a:rPr lang="en-US" sz="1800" b="1">
                          <a:effectLst/>
                        </a:rPr>
                        <a:t>Orbit</a:t>
                      </a:r>
                    </a:p>
                  </a:txBody>
                  <a:tcPr marL="90653" marR="90653" marT="45326" marB="45326" anchor="ctr">
                    <a:lnL>
                      <a:noFill/>
                    </a:lnL>
                    <a:lnR>
                      <a:noFill/>
                    </a:lnR>
                    <a:lnT>
                      <a:noFill/>
                    </a:lnT>
                    <a:lnB>
                      <a:noFill/>
                    </a:lnB>
                    <a:solidFill>
                      <a:srgbClr val="FFFFFF"/>
                    </a:solidFill>
                  </a:tcPr>
                </a:tc>
                <a:tc>
                  <a:txBody>
                    <a:bodyPr/>
                    <a:lstStyle/>
                    <a:p>
                      <a:pPr algn="r" fontAlgn="ctr"/>
                      <a:r>
                        <a:rPr lang="en-US" sz="1800" b="1" dirty="0">
                          <a:effectLst/>
                        </a:rPr>
                        <a:t>Class</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2692640858"/>
                  </a:ext>
                </a:extLst>
              </a:tr>
              <a:tr h="164201">
                <a:tc>
                  <a:txBody>
                    <a:bodyPr/>
                    <a:lstStyle/>
                    <a:p>
                      <a:pPr algn="r" fontAlgn="ctr"/>
                      <a:r>
                        <a:rPr lang="en-US" sz="1800" b="1">
                          <a:effectLst/>
                        </a:rPr>
                        <a:t>0</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ES-L1</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1.000000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3260379372"/>
                  </a:ext>
                </a:extLst>
              </a:tr>
              <a:tr h="164201">
                <a:tc>
                  <a:txBody>
                    <a:bodyPr/>
                    <a:lstStyle/>
                    <a:p>
                      <a:pPr algn="r" fontAlgn="ctr"/>
                      <a:r>
                        <a:rPr lang="en-US" sz="1800" b="1">
                          <a:effectLst/>
                        </a:rPr>
                        <a:t>1</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GEO</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1.000000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2397175730"/>
                  </a:ext>
                </a:extLst>
              </a:tr>
              <a:tr h="164201">
                <a:tc>
                  <a:txBody>
                    <a:bodyPr/>
                    <a:lstStyle/>
                    <a:p>
                      <a:pPr algn="r" fontAlgn="ctr"/>
                      <a:r>
                        <a:rPr lang="en-US" sz="1800" b="1" dirty="0">
                          <a:effectLst/>
                        </a:rPr>
                        <a:t>2</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GTO</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0.518519</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894079195"/>
                  </a:ext>
                </a:extLst>
              </a:tr>
              <a:tr h="164201">
                <a:tc>
                  <a:txBody>
                    <a:bodyPr/>
                    <a:lstStyle/>
                    <a:p>
                      <a:pPr algn="r" fontAlgn="ctr"/>
                      <a:r>
                        <a:rPr lang="en-US" sz="1800" b="1">
                          <a:effectLst/>
                        </a:rPr>
                        <a:t>3</a:t>
                      </a:r>
                    </a:p>
                  </a:txBody>
                  <a:tcPr marL="90653" marR="90653" marT="45326" marB="45326" anchor="ctr">
                    <a:lnL>
                      <a:noFill/>
                    </a:lnL>
                    <a:lnR>
                      <a:noFill/>
                    </a:lnR>
                    <a:lnT>
                      <a:noFill/>
                    </a:lnT>
                    <a:lnB>
                      <a:noFill/>
                    </a:lnB>
                    <a:solidFill>
                      <a:srgbClr val="FFFFFF"/>
                    </a:solidFill>
                  </a:tcPr>
                </a:tc>
                <a:tc>
                  <a:txBody>
                    <a:bodyPr/>
                    <a:lstStyle/>
                    <a:p>
                      <a:pPr algn="r" fontAlgn="ctr"/>
                      <a:r>
                        <a:rPr lang="en-US" sz="1800" dirty="0">
                          <a:effectLst/>
                        </a:rPr>
                        <a:t>HEO</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1.000000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2362783026"/>
                  </a:ext>
                </a:extLst>
              </a:tr>
              <a:tr h="164201">
                <a:tc>
                  <a:txBody>
                    <a:bodyPr/>
                    <a:lstStyle/>
                    <a:p>
                      <a:pPr algn="r" fontAlgn="ctr"/>
                      <a:r>
                        <a:rPr lang="en-US" sz="1800" b="1">
                          <a:effectLst/>
                        </a:rPr>
                        <a:t>4</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ISS</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0.619048</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691697214"/>
                  </a:ext>
                </a:extLst>
              </a:tr>
              <a:tr h="164201">
                <a:tc>
                  <a:txBody>
                    <a:bodyPr/>
                    <a:lstStyle/>
                    <a:p>
                      <a:pPr algn="r" fontAlgn="ctr"/>
                      <a:r>
                        <a:rPr lang="en-US" sz="1800" b="1">
                          <a:effectLst/>
                        </a:rPr>
                        <a:t>5</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LEO</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0.714286</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783026191"/>
                  </a:ext>
                </a:extLst>
              </a:tr>
              <a:tr h="164201">
                <a:tc>
                  <a:txBody>
                    <a:bodyPr/>
                    <a:lstStyle/>
                    <a:p>
                      <a:pPr algn="r" fontAlgn="ctr"/>
                      <a:r>
                        <a:rPr lang="en-US" sz="1800" b="1">
                          <a:effectLst/>
                        </a:rPr>
                        <a:t>6</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MEO</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0.666667</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3341891101"/>
                  </a:ext>
                </a:extLst>
              </a:tr>
              <a:tr h="164201">
                <a:tc>
                  <a:txBody>
                    <a:bodyPr/>
                    <a:lstStyle/>
                    <a:p>
                      <a:pPr algn="r" fontAlgn="ctr"/>
                      <a:r>
                        <a:rPr lang="en-US" sz="1800" b="1">
                          <a:effectLst/>
                        </a:rPr>
                        <a:t>7</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PO</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0.666667</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796952041"/>
                  </a:ext>
                </a:extLst>
              </a:tr>
              <a:tr h="164201">
                <a:tc>
                  <a:txBody>
                    <a:bodyPr/>
                    <a:lstStyle/>
                    <a:p>
                      <a:pPr algn="r" fontAlgn="ctr"/>
                      <a:r>
                        <a:rPr lang="en-US" sz="1800" b="1">
                          <a:effectLst/>
                        </a:rPr>
                        <a:t>8</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SO</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0.000000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456717342"/>
                  </a:ext>
                </a:extLst>
              </a:tr>
              <a:tr h="164201">
                <a:tc>
                  <a:txBody>
                    <a:bodyPr/>
                    <a:lstStyle/>
                    <a:p>
                      <a:pPr algn="r" fontAlgn="ctr"/>
                      <a:r>
                        <a:rPr lang="en-US" sz="1800" b="1">
                          <a:effectLst/>
                        </a:rPr>
                        <a:t>9</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SSO</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1.000000</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888097653"/>
                  </a:ext>
                </a:extLst>
              </a:tr>
              <a:tr h="164201">
                <a:tc>
                  <a:txBody>
                    <a:bodyPr/>
                    <a:lstStyle/>
                    <a:p>
                      <a:pPr algn="r" fontAlgn="ctr"/>
                      <a:r>
                        <a:rPr lang="en-US" sz="1800" b="1">
                          <a:effectLst/>
                        </a:rPr>
                        <a:t>10</a:t>
                      </a:r>
                    </a:p>
                  </a:txBody>
                  <a:tcPr marL="90653" marR="90653" marT="45326" marB="45326" anchor="ctr">
                    <a:lnL>
                      <a:noFill/>
                    </a:lnL>
                    <a:lnR>
                      <a:noFill/>
                    </a:lnR>
                    <a:lnT>
                      <a:noFill/>
                    </a:lnT>
                    <a:lnB>
                      <a:noFill/>
                    </a:lnB>
                    <a:solidFill>
                      <a:srgbClr val="FFFFFF"/>
                    </a:solidFill>
                  </a:tcPr>
                </a:tc>
                <a:tc>
                  <a:txBody>
                    <a:bodyPr/>
                    <a:lstStyle/>
                    <a:p>
                      <a:pPr algn="r" fontAlgn="ctr"/>
                      <a:r>
                        <a:rPr lang="en-US" sz="1800">
                          <a:effectLst/>
                        </a:rPr>
                        <a:t>VLEO</a:t>
                      </a:r>
                    </a:p>
                  </a:txBody>
                  <a:tcPr marL="90653" marR="90653" marT="45326" marB="45326" anchor="ctr">
                    <a:lnL>
                      <a:noFill/>
                    </a:lnL>
                    <a:lnR>
                      <a:noFill/>
                    </a:lnR>
                    <a:lnT>
                      <a:noFill/>
                    </a:lnT>
                    <a:lnB>
                      <a:noFill/>
                    </a:lnB>
                    <a:solidFill>
                      <a:srgbClr val="FFFFFF"/>
                    </a:solidFill>
                  </a:tcPr>
                </a:tc>
                <a:tc>
                  <a:txBody>
                    <a:bodyPr/>
                    <a:lstStyle/>
                    <a:p>
                      <a:pPr algn="r" fontAlgn="ctr"/>
                      <a:r>
                        <a:rPr lang="en-US" sz="1800" dirty="0">
                          <a:effectLst/>
                        </a:rPr>
                        <a:t>0.857143</a:t>
                      </a:r>
                    </a:p>
                  </a:txBody>
                  <a:tcPr marL="90653" marR="90653" marT="45326" marB="45326" anchor="ctr">
                    <a:lnL>
                      <a:noFill/>
                    </a:lnL>
                    <a:lnR>
                      <a:noFill/>
                    </a:lnR>
                    <a:lnT>
                      <a:noFill/>
                    </a:lnT>
                    <a:lnB>
                      <a:noFill/>
                    </a:lnB>
                    <a:solidFill>
                      <a:srgbClr val="FFFFFF"/>
                    </a:solidFill>
                  </a:tcPr>
                </a:tc>
                <a:extLst>
                  <a:ext uri="{0D108BD9-81ED-4DB2-BD59-A6C34878D82A}">
                    <a16:rowId xmlns:a16="http://schemas.microsoft.com/office/drawing/2014/main" val="3207892632"/>
                  </a:ext>
                </a:extLst>
              </a:tr>
            </a:tbl>
          </a:graphicData>
        </a:graphic>
      </p:graphicFrame>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3622" y="4041679"/>
            <a:ext cx="10234594" cy="198389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on the graph, we can observe the following:</a:t>
            </a:r>
          </a:p>
          <a:p>
            <a:pPr>
              <a:lnSpc>
                <a:spcPct val="100000"/>
              </a:lnSpc>
              <a:spcBef>
                <a:spcPts val="1400"/>
              </a:spcBef>
            </a:pPr>
            <a:r>
              <a:rPr lang="en-US" sz="2200" dirty="0">
                <a:solidFill>
                  <a:schemeClr val="accent3">
                    <a:lumMod val="25000"/>
                  </a:schemeClr>
                </a:solidFill>
                <a:latin typeface="Abadi" panose="020B0604020104020204" pitchFamily="34" charset="0"/>
              </a:rPr>
              <a:t>There’s a relationship between the LEO orbit and the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There’s no relationship between the GTO orbit and the number of flights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C9FEA14F-A6F5-7F51-3F01-7C0680FBF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05" y="1632407"/>
            <a:ext cx="10685867" cy="214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03804"/>
            <a:ext cx="10107373" cy="1265183"/>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on the graph, we can observe the following:</a:t>
            </a:r>
          </a:p>
          <a:p>
            <a:pPr>
              <a:lnSpc>
                <a:spcPct val="100000"/>
              </a:lnSpc>
              <a:spcBef>
                <a:spcPts val="1400"/>
              </a:spcBef>
            </a:pPr>
            <a:r>
              <a:rPr lang="en-US" sz="2200" dirty="0">
                <a:solidFill>
                  <a:schemeClr val="accent3">
                    <a:lumMod val="25000"/>
                  </a:schemeClr>
                </a:solidFill>
                <a:latin typeface="Abadi" panose="020B0604020104020204" pitchFamily="34" charset="0"/>
              </a:rPr>
              <a:t>Heavy payloads have a negative influence on the GTO orbit</a:t>
            </a:r>
          </a:p>
          <a:p>
            <a:pPr>
              <a:lnSpc>
                <a:spcPct val="100000"/>
              </a:lnSpc>
              <a:spcBef>
                <a:spcPts val="1400"/>
              </a:spcBef>
            </a:pPr>
            <a:r>
              <a:rPr lang="en-US" sz="2200" dirty="0">
                <a:solidFill>
                  <a:schemeClr val="accent3">
                    <a:lumMod val="25000"/>
                  </a:schemeClr>
                </a:solidFill>
                <a:latin typeface="Abadi" panose="020B0604020104020204" pitchFamily="34" charset="0"/>
              </a:rPr>
              <a:t>Have payloads have a positive influence on the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71B36A06-293E-16A8-AF46-1EB34E04C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533299"/>
            <a:ext cx="10687962" cy="214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523206"/>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Since 2013, the success rate has increased overall.</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B6975BFB-01AF-A7CA-89C4-39131D289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16" y="1467223"/>
            <a:ext cx="5909702" cy="450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45741"/>
            <a:ext cx="9745589" cy="103122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By using the DISTINCT clause, it only shows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9E65ABC-DE78-2EC6-05D2-9249B614DE1C}"/>
              </a:ext>
            </a:extLst>
          </p:cNvPr>
          <p:cNvPicPr>
            <a:picLocks noChangeAspect="1"/>
          </p:cNvPicPr>
          <p:nvPr/>
        </p:nvPicPr>
        <p:blipFill>
          <a:blip r:embed="rId3"/>
          <a:stretch>
            <a:fillRect/>
          </a:stretch>
        </p:blipFill>
        <p:spPr>
          <a:xfrm>
            <a:off x="770011" y="1573195"/>
            <a:ext cx="10317270" cy="25027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36565"/>
            <a:ext cx="9745589" cy="124039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When using the WHERE clause along with the LIKE clause, we filter the launch site names that contain the substring ‘CCA’. By using the LIMIT clause, we only see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792CF37-F8D2-8301-321E-721886B6EFE1}"/>
              </a:ext>
            </a:extLst>
          </p:cNvPr>
          <p:cNvPicPr>
            <a:picLocks noChangeAspect="1"/>
          </p:cNvPicPr>
          <p:nvPr/>
        </p:nvPicPr>
        <p:blipFill>
          <a:blip r:embed="rId3"/>
          <a:stretch>
            <a:fillRect/>
          </a:stretch>
        </p:blipFill>
        <p:spPr>
          <a:xfrm>
            <a:off x="770010" y="1415804"/>
            <a:ext cx="10692529" cy="294701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64847"/>
            <a:ext cx="9745589" cy="131211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shows the sum of the payload masses for the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ED67D42-D35E-A81C-60AB-7A0CAF810EAA}"/>
              </a:ext>
            </a:extLst>
          </p:cNvPr>
          <p:cNvPicPr>
            <a:picLocks noChangeAspect="1"/>
          </p:cNvPicPr>
          <p:nvPr/>
        </p:nvPicPr>
        <p:blipFill>
          <a:blip r:embed="rId3"/>
          <a:stretch>
            <a:fillRect/>
          </a:stretch>
        </p:blipFill>
        <p:spPr>
          <a:xfrm>
            <a:off x="816782" y="1463940"/>
            <a:ext cx="10515600" cy="148694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36565"/>
            <a:ext cx="9745589" cy="124039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query shows the average payload mass carried by the Booster Version F9 v1.1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1367EA5-A470-E9A4-E23B-532B7DAFBD8F}"/>
              </a:ext>
            </a:extLst>
          </p:cNvPr>
          <p:cNvPicPr>
            <a:picLocks noChangeAspect="1"/>
          </p:cNvPicPr>
          <p:nvPr/>
        </p:nvPicPr>
        <p:blipFill>
          <a:blip r:embed="rId3"/>
          <a:stretch>
            <a:fillRect/>
          </a:stretch>
        </p:blipFill>
        <p:spPr>
          <a:xfrm>
            <a:off x="770011" y="1424226"/>
            <a:ext cx="10719032" cy="171939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85553"/>
            <a:ext cx="9745589" cy="1491410"/>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records are being filtered using the WHERE clause to show only successful landings in ground pad. Using the MIN clause gets the record with the oldest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F4B5BC7-0BA0-68E3-0815-2E8995C5324C}"/>
              </a:ext>
            </a:extLst>
          </p:cNvPr>
          <p:cNvPicPr>
            <a:picLocks noChangeAspect="1"/>
          </p:cNvPicPr>
          <p:nvPr/>
        </p:nvPicPr>
        <p:blipFill>
          <a:blip r:embed="rId3"/>
          <a:stretch>
            <a:fillRect/>
          </a:stretch>
        </p:blipFill>
        <p:spPr>
          <a:xfrm>
            <a:off x="770010" y="1458067"/>
            <a:ext cx="10676038" cy="162579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03481"/>
            <a:ext cx="9745589" cy="147348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records are being filtered using the WHERE clause to show only successful landings in drone ship. Additionally, the BETWEEN clause was used to filter landings with payload masses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D4FF9C3-028F-07A0-8689-66CEE57912E6}"/>
              </a:ext>
            </a:extLst>
          </p:cNvPr>
          <p:cNvPicPr>
            <a:picLocks noChangeAspect="1"/>
          </p:cNvPicPr>
          <p:nvPr/>
        </p:nvPicPr>
        <p:blipFill>
          <a:blip r:embed="rId3"/>
          <a:stretch>
            <a:fillRect/>
          </a:stretch>
        </p:blipFill>
        <p:spPr>
          <a:xfrm>
            <a:off x="770010" y="1482480"/>
            <a:ext cx="10515600" cy="279988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41972"/>
            <a:ext cx="10515600" cy="452681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APIs and Web Scrapping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SQL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using Folium</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using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using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27387"/>
            <a:ext cx="9745589" cy="14495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COUNT clause was used to get the total number of successful or failed missions. The LIKE clause and the ‘%’ wildcard was used to filter the outcomes where the word ‘success’ or ‘fail’ appeared.</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D36A3DD-588D-3666-2C24-4A963CF4536A}"/>
              </a:ext>
            </a:extLst>
          </p:cNvPr>
          <p:cNvPicPr>
            <a:picLocks noChangeAspect="1"/>
          </p:cNvPicPr>
          <p:nvPr/>
        </p:nvPicPr>
        <p:blipFill>
          <a:blip r:embed="rId3"/>
          <a:stretch>
            <a:fillRect/>
          </a:stretch>
        </p:blipFill>
        <p:spPr>
          <a:xfrm>
            <a:off x="770011" y="1420521"/>
            <a:ext cx="10498491" cy="318136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38165"/>
            <a:ext cx="9745589" cy="113879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DISTINCT clause gets all the unique booster version names. The maximum payload mass is acquired using the MAX function and using it with the WHERE clause gets the booster versions that carried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D168EDB-DFE8-9D5B-4278-0AFD644A6266}"/>
              </a:ext>
            </a:extLst>
          </p:cNvPr>
          <p:cNvPicPr>
            <a:picLocks noChangeAspect="1"/>
          </p:cNvPicPr>
          <p:nvPr/>
        </p:nvPicPr>
        <p:blipFill>
          <a:blip r:embed="rId3"/>
          <a:stretch>
            <a:fillRect/>
          </a:stretch>
        </p:blipFill>
        <p:spPr>
          <a:xfrm>
            <a:off x="2709821" y="1360016"/>
            <a:ext cx="6772358" cy="347937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70399"/>
            <a:ext cx="9745589" cy="17065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query uses a combination of the WHERE, AND, and LIKE clauses to filter records for the year 2015 and get boosters and launch sites with successful missions, but failed landings in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295F973-94BD-796A-4033-D565B40C6B70}"/>
              </a:ext>
            </a:extLst>
          </p:cNvPr>
          <p:cNvPicPr>
            <a:picLocks noChangeAspect="1"/>
          </p:cNvPicPr>
          <p:nvPr/>
        </p:nvPicPr>
        <p:blipFill>
          <a:blip r:embed="rId3"/>
          <a:stretch>
            <a:fillRect/>
          </a:stretch>
        </p:blipFill>
        <p:spPr>
          <a:xfrm>
            <a:off x="770010" y="1460120"/>
            <a:ext cx="10696494" cy="187475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33788"/>
            <a:ext cx="9745589" cy="1043174"/>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the BETWEEN clause filtered the records for landings between 2010-06-04 and 2017-03-20. All landing outcomes are grouped together by the GROUP BY clause and the ORDER BY COUNT orders the results in descending order by the total count of landings with that particular outcome.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CF00AFB-2625-8B14-C042-B70D56AE72D1}"/>
              </a:ext>
            </a:extLst>
          </p:cNvPr>
          <p:cNvPicPr>
            <a:picLocks noChangeAspect="1"/>
          </p:cNvPicPr>
          <p:nvPr/>
        </p:nvPicPr>
        <p:blipFill>
          <a:blip r:embed="rId3"/>
          <a:stretch>
            <a:fillRect/>
          </a:stretch>
        </p:blipFill>
        <p:spPr>
          <a:xfrm>
            <a:off x="854692" y="1345814"/>
            <a:ext cx="10599804" cy="358477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2FEDB403-2DDE-9BE4-7928-828840514A70}"/>
              </a:ext>
            </a:extLst>
          </p:cNvPr>
          <p:cNvPicPr>
            <a:picLocks noChangeAspect="1"/>
          </p:cNvPicPr>
          <p:nvPr/>
        </p:nvPicPr>
        <p:blipFill>
          <a:blip r:embed="rId3"/>
          <a:stretch>
            <a:fillRect/>
          </a:stretch>
        </p:blipFill>
        <p:spPr>
          <a:xfrm>
            <a:off x="847809" y="1453540"/>
            <a:ext cx="8210610" cy="4572033"/>
          </a:xfrm>
          <a:prstGeom prst="rect">
            <a:avLst/>
          </a:prstGeom>
        </p:spPr>
      </p:pic>
      <p:sp>
        <p:nvSpPr>
          <p:cNvPr id="7" name="Content Placeholder 4">
            <a:extLst>
              <a:ext uri="{FF2B5EF4-FFF2-40B4-BE49-F238E27FC236}">
                <a16:creationId xmlns:a16="http://schemas.microsoft.com/office/drawing/2014/main" id="{8DF8DB65-9A5A-808E-83A8-66F737D0BCE1}"/>
              </a:ext>
            </a:extLst>
          </p:cNvPr>
          <p:cNvSpPr txBox="1">
            <a:spLocks/>
          </p:cNvSpPr>
          <p:nvPr/>
        </p:nvSpPr>
        <p:spPr>
          <a:xfrm>
            <a:off x="9233647" y="1453540"/>
            <a:ext cx="2051964" cy="46424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All the SpaceX launch sites are located on the coasts of Florida and California in the USA.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661647"/>
            <a:ext cx="9745589" cy="151531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Based on the screenshots, we can observe the following:</a:t>
            </a:r>
          </a:p>
          <a:p>
            <a:pPr>
              <a:lnSpc>
                <a:spcPct val="100000"/>
              </a:lnSpc>
              <a:spcBef>
                <a:spcPts val="1400"/>
              </a:spcBef>
            </a:pPr>
            <a:r>
              <a:rPr lang="en-US" sz="2200" dirty="0">
                <a:solidFill>
                  <a:schemeClr val="accent3">
                    <a:lumMod val="25000"/>
                  </a:schemeClr>
                </a:solidFill>
                <a:latin typeface="Abadi"/>
              </a:rPr>
              <a:t>Red indicates failed launches while green indicates successful launches.</a:t>
            </a:r>
          </a:p>
          <a:p>
            <a:pPr>
              <a:lnSpc>
                <a:spcPct val="100000"/>
              </a:lnSpc>
              <a:spcBef>
                <a:spcPts val="1400"/>
              </a:spcBef>
            </a:pPr>
            <a:r>
              <a:rPr lang="en-US" sz="2200" dirty="0">
                <a:solidFill>
                  <a:schemeClr val="accent3">
                    <a:lumMod val="25000"/>
                  </a:schemeClr>
                </a:solidFill>
                <a:latin typeface="Abadi"/>
              </a:rPr>
              <a:t>The KSC LC-39A launch site had the highest success rate</a:t>
            </a:r>
          </a:p>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Colored Labeled Launch Records</a:t>
            </a:r>
          </a:p>
        </p:txBody>
      </p:sp>
      <p:pic>
        <p:nvPicPr>
          <p:cNvPr id="4" name="Picture 3">
            <a:extLst>
              <a:ext uri="{FF2B5EF4-FFF2-40B4-BE49-F238E27FC236}">
                <a16:creationId xmlns:a16="http://schemas.microsoft.com/office/drawing/2014/main" id="{3AAF5F94-0D0D-4471-6B8B-8F4BEA5F4D65}"/>
              </a:ext>
            </a:extLst>
          </p:cNvPr>
          <p:cNvPicPr>
            <a:picLocks noChangeAspect="1"/>
          </p:cNvPicPr>
          <p:nvPr/>
        </p:nvPicPr>
        <p:blipFill>
          <a:blip r:embed="rId3"/>
          <a:stretch>
            <a:fillRect/>
          </a:stretch>
        </p:blipFill>
        <p:spPr>
          <a:xfrm>
            <a:off x="906339" y="2279355"/>
            <a:ext cx="3313049" cy="2132044"/>
          </a:xfrm>
          <a:prstGeom prst="rect">
            <a:avLst/>
          </a:prstGeom>
        </p:spPr>
      </p:pic>
      <p:sp>
        <p:nvSpPr>
          <p:cNvPr id="6" name="Content Placeholder 4">
            <a:extLst>
              <a:ext uri="{FF2B5EF4-FFF2-40B4-BE49-F238E27FC236}">
                <a16:creationId xmlns:a16="http://schemas.microsoft.com/office/drawing/2014/main" id="{7180764B-F331-B9ED-B092-B8113538DF96}"/>
              </a:ext>
            </a:extLst>
          </p:cNvPr>
          <p:cNvSpPr txBox="1">
            <a:spLocks/>
          </p:cNvSpPr>
          <p:nvPr/>
        </p:nvSpPr>
        <p:spPr>
          <a:xfrm>
            <a:off x="1179400" y="1816872"/>
            <a:ext cx="2890578" cy="42447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California Launch Site</a:t>
            </a:r>
            <a:endParaRPr lang="en-US" dirty="0">
              <a:solidFill>
                <a:schemeClr val="accent3">
                  <a:lumMod val="25000"/>
                </a:schemeClr>
              </a:solidFill>
            </a:endParaRPr>
          </a:p>
        </p:txBody>
      </p:sp>
      <p:sp>
        <p:nvSpPr>
          <p:cNvPr id="7" name="Content Placeholder 4">
            <a:extLst>
              <a:ext uri="{FF2B5EF4-FFF2-40B4-BE49-F238E27FC236}">
                <a16:creationId xmlns:a16="http://schemas.microsoft.com/office/drawing/2014/main" id="{0C5DD25C-324B-1ED7-31ED-78E5AA6AA1D6}"/>
              </a:ext>
            </a:extLst>
          </p:cNvPr>
          <p:cNvSpPr txBox="1">
            <a:spLocks/>
          </p:cNvSpPr>
          <p:nvPr/>
        </p:nvSpPr>
        <p:spPr>
          <a:xfrm>
            <a:off x="7003468" y="1852093"/>
            <a:ext cx="2890578" cy="424470"/>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Florida Launch Sites</a:t>
            </a:r>
            <a:endParaRPr lang="en-US" dirty="0">
              <a:solidFill>
                <a:schemeClr val="accent3">
                  <a:lumMod val="25000"/>
                </a:schemeClr>
              </a:solidFill>
            </a:endParaRPr>
          </a:p>
        </p:txBody>
      </p:sp>
      <p:pic>
        <p:nvPicPr>
          <p:cNvPr id="10" name="Picture 9">
            <a:extLst>
              <a:ext uri="{FF2B5EF4-FFF2-40B4-BE49-F238E27FC236}">
                <a16:creationId xmlns:a16="http://schemas.microsoft.com/office/drawing/2014/main" id="{3977526D-D578-AB3F-939A-D4056B07ABB0}"/>
              </a:ext>
            </a:extLst>
          </p:cNvPr>
          <p:cNvPicPr>
            <a:picLocks noChangeAspect="1"/>
          </p:cNvPicPr>
          <p:nvPr/>
        </p:nvPicPr>
        <p:blipFill>
          <a:blip r:embed="rId4"/>
          <a:stretch>
            <a:fillRect/>
          </a:stretch>
        </p:blipFill>
        <p:spPr>
          <a:xfrm>
            <a:off x="5309155" y="2294467"/>
            <a:ext cx="1952538" cy="1420511"/>
          </a:xfrm>
          <a:prstGeom prst="rect">
            <a:avLst/>
          </a:prstGeom>
        </p:spPr>
      </p:pic>
      <p:pic>
        <p:nvPicPr>
          <p:cNvPr id="12" name="Picture 11">
            <a:extLst>
              <a:ext uri="{FF2B5EF4-FFF2-40B4-BE49-F238E27FC236}">
                <a16:creationId xmlns:a16="http://schemas.microsoft.com/office/drawing/2014/main" id="{1BD05516-82DD-676A-F5CC-8461BA1CA11C}"/>
              </a:ext>
            </a:extLst>
          </p:cNvPr>
          <p:cNvPicPr>
            <a:picLocks noChangeAspect="1"/>
          </p:cNvPicPr>
          <p:nvPr/>
        </p:nvPicPr>
        <p:blipFill>
          <a:blip r:embed="rId5"/>
          <a:stretch>
            <a:fillRect/>
          </a:stretch>
        </p:blipFill>
        <p:spPr>
          <a:xfrm>
            <a:off x="9307213" y="2279355"/>
            <a:ext cx="1631826" cy="1420511"/>
          </a:xfrm>
          <a:prstGeom prst="rect">
            <a:avLst/>
          </a:prstGeom>
        </p:spPr>
      </p:pic>
      <p:pic>
        <p:nvPicPr>
          <p:cNvPr id="14" name="Picture 13">
            <a:extLst>
              <a:ext uri="{FF2B5EF4-FFF2-40B4-BE49-F238E27FC236}">
                <a16:creationId xmlns:a16="http://schemas.microsoft.com/office/drawing/2014/main" id="{2D27A979-EFB4-78C9-6359-B77427E286D1}"/>
              </a:ext>
            </a:extLst>
          </p:cNvPr>
          <p:cNvPicPr>
            <a:picLocks noChangeAspect="1"/>
          </p:cNvPicPr>
          <p:nvPr/>
        </p:nvPicPr>
        <p:blipFill>
          <a:blip r:embed="rId6"/>
          <a:stretch>
            <a:fillRect/>
          </a:stretch>
        </p:blipFill>
        <p:spPr>
          <a:xfrm>
            <a:off x="7367802" y="2294949"/>
            <a:ext cx="1833302" cy="140491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4805083"/>
            <a:ext cx="10515600" cy="1232894"/>
          </a:xfrm>
          <a:prstGeom prst="rect">
            <a:avLst/>
          </a:prstGeom>
        </p:spPr>
        <p:txBody>
          <a:bodyPr lIns="91440" tIns="45720" rIns="91440" bIns="45720" anchor="t">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Are launch sites in close proximity to railways? Yes</a:t>
            </a:r>
          </a:p>
          <a:p>
            <a:pPr>
              <a:lnSpc>
                <a:spcPct val="100000"/>
              </a:lnSpc>
              <a:spcBef>
                <a:spcPts val="1400"/>
              </a:spcBef>
            </a:pPr>
            <a:r>
              <a:rPr lang="en-US" sz="2200" dirty="0">
                <a:solidFill>
                  <a:schemeClr val="accent3">
                    <a:lumMod val="25000"/>
                  </a:schemeClr>
                </a:solidFill>
                <a:latin typeface="Abadi" panose="020B0604020104020204" pitchFamily="34" charset="0"/>
              </a:rPr>
              <a:t>Are launch sites in close proximity to highways? Yes</a:t>
            </a:r>
          </a:p>
          <a:p>
            <a:pPr>
              <a:lnSpc>
                <a:spcPct val="100000"/>
              </a:lnSpc>
              <a:spcBef>
                <a:spcPts val="1400"/>
              </a:spcBef>
            </a:pPr>
            <a:r>
              <a:rPr lang="en-US" sz="2200" dirty="0">
                <a:solidFill>
                  <a:schemeClr val="accent3">
                    <a:lumMod val="25000"/>
                  </a:schemeClr>
                </a:solidFill>
                <a:latin typeface="Abadi" panose="020B0604020104020204" pitchFamily="34" charset="0"/>
              </a:rPr>
              <a:t>Are launch sites in close proximity to coastline? Yes</a:t>
            </a:r>
          </a:p>
          <a:p>
            <a:pPr>
              <a:lnSpc>
                <a:spcPct val="100000"/>
              </a:lnSpc>
              <a:spcBef>
                <a:spcPts val="1400"/>
              </a:spcBef>
            </a:pPr>
            <a:r>
              <a:rPr lang="en-US" sz="2200" dirty="0">
                <a:solidFill>
                  <a:schemeClr val="accent3">
                    <a:lumMod val="25000"/>
                  </a:schemeClr>
                </a:solidFill>
                <a:latin typeface="Abadi" panose="020B0604020104020204" pitchFamily="34" charset="0"/>
              </a:rPr>
              <a:t>Do launch sites keep certain distance away from cities? No</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9E2ECC0D-C373-65EE-A2F9-8FBE2D92C8A6}"/>
              </a:ext>
            </a:extLst>
          </p:cNvPr>
          <p:cNvPicPr>
            <a:picLocks noChangeAspect="1"/>
          </p:cNvPicPr>
          <p:nvPr/>
        </p:nvPicPr>
        <p:blipFill>
          <a:blip r:embed="rId3"/>
          <a:stretch>
            <a:fillRect/>
          </a:stretch>
        </p:blipFill>
        <p:spPr>
          <a:xfrm>
            <a:off x="1671049" y="1423315"/>
            <a:ext cx="3375707" cy="3262389"/>
          </a:xfrm>
          <a:prstGeom prst="rect">
            <a:avLst/>
          </a:prstGeom>
        </p:spPr>
      </p:pic>
      <p:pic>
        <p:nvPicPr>
          <p:cNvPr id="7" name="Picture 6">
            <a:extLst>
              <a:ext uri="{FF2B5EF4-FFF2-40B4-BE49-F238E27FC236}">
                <a16:creationId xmlns:a16="http://schemas.microsoft.com/office/drawing/2014/main" id="{9ACA50C8-337A-2022-C760-BCD12E34E588}"/>
              </a:ext>
            </a:extLst>
          </p:cNvPr>
          <p:cNvPicPr>
            <a:picLocks noChangeAspect="1"/>
          </p:cNvPicPr>
          <p:nvPr/>
        </p:nvPicPr>
        <p:blipFill>
          <a:blip r:embed="rId4"/>
          <a:stretch>
            <a:fillRect/>
          </a:stretch>
        </p:blipFill>
        <p:spPr>
          <a:xfrm>
            <a:off x="5434527" y="1434810"/>
            <a:ext cx="5779366" cy="325089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79999"/>
            <a:ext cx="9745589" cy="109696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 shows the number of successful launches for all the launch sites. KSC LC-39A has the most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Launch Site</a:t>
            </a:r>
          </a:p>
        </p:txBody>
      </p:sp>
      <p:pic>
        <p:nvPicPr>
          <p:cNvPr id="4" name="Picture 3">
            <a:extLst>
              <a:ext uri="{FF2B5EF4-FFF2-40B4-BE49-F238E27FC236}">
                <a16:creationId xmlns:a16="http://schemas.microsoft.com/office/drawing/2014/main" id="{63AC2DCF-0842-4766-0B62-EFCC94C9F82F}"/>
              </a:ext>
            </a:extLst>
          </p:cNvPr>
          <p:cNvPicPr>
            <a:picLocks noChangeAspect="1"/>
          </p:cNvPicPr>
          <p:nvPr/>
        </p:nvPicPr>
        <p:blipFill>
          <a:blip r:embed="rId3"/>
          <a:stretch>
            <a:fillRect/>
          </a:stretch>
        </p:blipFill>
        <p:spPr>
          <a:xfrm>
            <a:off x="770011" y="1521296"/>
            <a:ext cx="10687961" cy="325042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03732"/>
            <a:ext cx="9747403" cy="390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In this project, we will predict if the Falcon 9 first stage will land successfully.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characterizes a successful or failed landing?</a:t>
            </a:r>
          </a:p>
          <a:p>
            <a:pPr lvl="1">
              <a:spcBef>
                <a:spcPts val="1400"/>
              </a:spcBef>
            </a:pPr>
            <a:r>
              <a:rPr lang="en-US" sz="1800" dirty="0">
                <a:solidFill>
                  <a:schemeClr val="accent3">
                    <a:lumMod val="25000"/>
                  </a:schemeClr>
                </a:solidFill>
                <a:latin typeface="Abadi" panose="020B0604020104020204" pitchFamily="34" charset="0"/>
              </a:rPr>
              <a:t>Are there any relationships between rocket variables that determine the outcome of a landing?</a:t>
            </a:r>
          </a:p>
          <a:p>
            <a:pPr lvl="1">
              <a:spcBef>
                <a:spcPts val="1400"/>
              </a:spcBef>
            </a:pPr>
            <a:r>
              <a:rPr lang="en-US" sz="1800" dirty="0">
                <a:solidFill>
                  <a:schemeClr val="accent3">
                    <a:lumMod val="25000"/>
                  </a:schemeClr>
                </a:solidFill>
                <a:latin typeface="Abadi" panose="020B0604020104020204" pitchFamily="34" charset="0"/>
              </a:rPr>
              <a:t>What must be done to achieve the best landing success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914900"/>
            <a:ext cx="10551583" cy="1262062"/>
          </a:xfrm>
          <a:prstGeom prst="rect">
            <a:avLst/>
          </a:prstGeom>
        </p:spPr>
        <p:txBody>
          <a:bodyPr lIns="91440" tIns="45720" rIns="91440" bIns="45720" anchor="t">
            <a:normAutofit/>
          </a:bodyPr>
          <a:lstStyle/>
          <a:p>
            <a:pPr marL="0" indent="0">
              <a:buNone/>
            </a:pPr>
            <a:r>
              <a:rPr lang="en-US" dirty="0"/>
              <a:t>The chart shows that KSC LC-39A has a 76.9% success rate and a 23.1% failure rate.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Rate</a:t>
            </a:r>
          </a:p>
        </p:txBody>
      </p:sp>
      <p:pic>
        <p:nvPicPr>
          <p:cNvPr id="4" name="Picture 3">
            <a:extLst>
              <a:ext uri="{FF2B5EF4-FFF2-40B4-BE49-F238E27FC236}">
                <a16:creationId xmlns:a16="http://schemas.microsoft.com/office/drawing/2014/main" id="{6DF47D87-5F02-E210-5AD3-A2480C32E24B}"/>
              </a:ext>
            </a:extLst>
          </p:cNvPr>
          <p:cNvPicPr>
            <a:picLocks noChangeAspect="1"/>
          </p:cNvPicPr>
          <p:nvPr/>
        </p:nvPicPr>
        <p:blipFill>
          <a:blip r:embed="rId3"/>
          <a:stretch>
            <a:fillRect/>
          </a:stretch>
        </p:blipFill>
        <p:spPr>
          <a:xfrm>
            <a:off x="734027" y="1474612"/>
            <a:ext cx="10723945" cy="333828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29175" y="1426752"/>
            <a:ext cx="3355497" cy="475021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scatterplot shows that light payloads have better success rates than heavy payloads.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Rate for All Launch Sites</a:t>
            </a:r>
          </a:p>
        </p:txBody>
      </p:sp>
      <p:pic>
        <p:nvPicPr>
          <p:cNvPr id="4" name="Picture 3">
            <a:extLst>
              <a:ext uri="{FF2B5EF4-FFF2-40B4-BE49-F238E27FC236}">
                <a16:creationId xmlns:a16="http://schemas.microsoft.com/office/drawing/2014/main" id="{9875E0D9-1271-CB2E-64F8-DE23BD5F2559}"/>
              </a:ext>
            </a:extLst>
          </p:cNvPr>
          <p:cNvPicPr>
            <a:picLocks noChangeAspect="1"/>
          </p:cNvPicPr>
          <p:nvPr/>
        </p:nvPicPr>
        <p:blipFill>
          <a:blip r:embed="rId3"/>
          <a:stretch>
            <a:fillRect/>
          </a:stretch>
        </p:blipFill>
        <p:spPr>
          <a:xfrm>
            <a:off x="770011" y="1426752"/>
            <a:ext cx="6534166" cy="2344284"/>
          </a:xfrm>
          <a:prstGeom prst="rect">
            <a:avLst/>
          </a:prstGeom>
        </p:spPr>
      </p:pic>
      <p:pic>
        <p:nvPicPr>
          <p:cNvPr id="7" name="Picture 6">
            <a:extLst>
              <a:ext uri="{FF2B5EF4-FFF2-40B4-BE49-F238E27FC236}">
                <a16:creationId xmlns:a16="http://schemas.microsoft.com/office/drawing/2014/main" id="{F01AF9F3-B59B-9F1D-4ACE-2D21BBCBD5B5}"/>
              </a:ext>
            </a:extLst>
          </p:cNvPr>
          <p:cNvPicPr>
            <a:picLocks noChangeAspect="1"/>
          </p:cNvPicPr>
          <p:nvPr/>
        </p:nvPicPr>
        <p:blipFill>
          <a:blip r:embed="rId4"/>
          <a:stretch>
            <a:fillRect/>
          </a:stretch>
        </p:blipFill>
        <p:spPr>
          <a:xfrm>
            <a:off x="791522" y="4186799"/>
            <a:ext cx="6491144" cy="233902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930776" y="1488141"/>
            <a:ext cx="3400612" cy="440556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accuracy for the test data on all the models are the same.</a:t>
            </a:r>
          </a:p>
          <a:p>
            <a:pPr>
              <a:lnSpc>
                <a:spcPct val="100000"/>
              </a:lnSpc>
              <a:spcBef>
                <a:spcPts val="1400"/>
              </a:spcBef>
            </a:pPr>
            <a:r>
              <a:rPr lang="en-US" sz="2200" dirty="0">
                <a:solidFill>
                  <a:schemeClr val="accent3">
                    <a:lumMod val="25000"/>
                  </a:schemeClr>
                </a:solidFill>
                <a:latin typeface="Abadi" panose="020B0604020104020204" pitchFamily="34" charset="0"/>
              </a:rPr>
              <a:t>However, for the training data, the decision tree model had the highest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8435BC9-D988-D21C-024C-214BFAE1FFB8}"/>
              </a:ext>
            </a:extLst>
          </p:cNvPr>
          <p:cNvPicPr>
            <a:picLocks noChangeAspect="1"/>
          </p:cNvPicPr>
          <p:nvPr/>
        </p:nvPicPr>
        <p:blipFill>
          <a:blip r:embed="rId3"/>
          <a:stretch>
            <a:fillRect/>
          </a:stretch>
        </p:blipFill>
        <p:spPr>
          <a:xfrm>
            <a:off x="770010" y="1572355"/>
            <a:ext cx="6746320" cy="686751"/>
          </a:xfrm>
          <a:prstGeom prst="rect">
            <a:avLst/>
          </a:prstGeom>
        </p:spPr>
      </p:pic>
      <p:sp>
        <p:nvSpPr>
          <p:cNvPr id="6" name="Content Placeholder 4">
            <a:extLst>
              <a:ext uri="{FF2B5EF4-FFF2-40B4-BE49-F238E27FC236}">
                <a16:creationId xmlns:a16="http://schemas.microsoft.com/office/drawing/2014/main" id="{E9B6239D-ED34-F6CD-FDBE-8E4A409AA40E}"/>
              </a:ext>
            </a:extLst>
          </p:cNvPr>
          <p:cNvSpPr txBox="1">
            <a:spLocks/>
          </p:cNvSpPr>
          <p:nvPr/>
        </p:nvSpPr>
        <p:spPr>
          <a:xfrm>
            <a:off x="705223" y="1318203"/>
            <a:ext cx="885596" cy="333932"/>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err="1">
                <a:solidFill>
                  <a:schemeClr val="accent3">
                    <a:lumMod val="25000"/>
                  </a:schemeClr>
                </a:solidFill>
                <a:latin typeface="Abadi" panose="020B0604020104020204" pitchFamily="34" charset="0"/>
              </a:rPr>
              <a:t>LogReg</a:t>
            </a: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7BE75283-1220-5DBA-3D69-4660719C74A5}"/>
              </a:ext>
            </a:extLst>
          </p:cNvPr>
          <p:cNvPicPr>
            <a:picLocks noChangeAspect="1"/>
          </p:cNvPicPr>
          <p:nvPr/>
        </p:nvPicPr>
        <p:blipFill>
          <a:blip r:embed="rId4"/>
          <a:stretch>
            <a:fillRect/>
          </a:stretch>
        </p:blipFill>
        <p:spPr>
          <a:xfrm>
            <a:off x="770011" y="2549144"/>
            <a:ext cx="6746319" cy="679340"/>
          </a:xfrm>
          <a:prstGeom prst="rect">
            <a:avLst/>
          </a:prstGeom>
        </p:spPr>
      </p:pic>
      <p:sp>
        <p:nvSpPr>
          <p:cNvPr id="10" name="Content Placeholder 4">
            <a:extLst>
              <a:ext uri="{FF2B5EF4-FFF2-40B4-BE49-F238E27FC236}">
                <a16:creationId xmlns:a16="http://schemas.microsoft.com/office/drawing/2014/main" id="{4C347DBC-43DE-7B50-449B-7A21D972A3AE}"/>
              </a:ext>
            </a:extLst>
          </p:cNvPr>
          <p:cNvSpPr txBox="1">
            <a:spLocks/>
          </p:cNvSpPr>
          <p:nvPr/>
        </p:nvSpPr>
        <p:spPr>
          <a:xfrm>
            <a:off x="705223" y="2259106"/>
            <a:ext cx="591671" cy="33393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Abadi" panose="020B0604020104020204" pitchFamily="34" charset="0"/>
              </a:rPr>
              <a:t>SVM</a:t>
            </a:r>
          </a:p>
        </p:txBody>
      </p:sp>
      <p:pic>
        <p:nvPicPr>
          <p:cNvPr id="12" name="Picture 11">
            <a:extLst>
              <a:ext uri="{FF2B5EF4-FFF2-40B4-BE49-F238E27FC236}">
                <a16:creationId xmlns:a16="http://schemas.microsoft.com/office/drawing/2014/main" id="{22D4A793-669C-F968-C17E-147CE35DC1FC}"/>
              </a:ext>
            </a:extLst>
          </p:cNvPr>
          <p:cNvPicPr>
            <a:picLocks noChangeAspect="1"/>
          </p:cNvPicPr>
          <p:nvPr/>
        </p:nvPicPr>
        <p:blipFill>
          <a:blip r:embed="rId5"/>
          <a:stretch>
            <a:fillRect/>
          </a:stretch>
        </p:blipFill>
        <p:spPr>
          <a:xfrm>
            <a:off x="770011" y="3550164"/>
            <a:ext cx="6746319" cy="796862"/>
          </a:xfrm>
          <a:prstGeom prst="rect">
            <a:avLst/>
          </a:prstGeom>
        </p:spPr>
      </p:pic>
      <p:sp>
        <p:nvSpPr>
          <p:cNvPr id="13" name="Content Placeholder 4">
            <a:extLst>
              <a:ext uri="{FF2B5EF4-FFF2-40B4-BE49-F238E27FC236}">
                <a16:creationId xmlns:a16="http://schemas.microsoft.com/office/drawing/2014/main" id="{BFBA9BE1-2B27-44B7-B6BB-A4D1DD0069C5}"/>
              </a:ext>
            </a:extLst>
          </p:cNvPr>
          <p:cNvSpPr txBox="1">
            <a:spLocks/>
          </p:cNvSpPr>
          <p:nvPr/>
        </p:nvSpPr>
        <p:spPr>
          <a:xfrm>
            <a:off x="693270" y="3222704"/>
            <a:ext cx="591671" cy="33393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Abadi" panose="020B0604020104020204" pitchFamily="34" charset="0"/>
              </a:rPr>
              <a:t>Tree</a:t>
            </a:r>
          </a:p>
        </p:txBody>
      </p:sp>
      <p:sp>
        <p:nvSpPr>
          <p:cNvPr id="14" name="Content Placeholder 4">
            <a:extLst>
              <a:ext uri="{FF2B5EF4-FFF2-40B4-BE49-F238E27FC236}">
                <a16:creationId xmlns:a16="http://schemas.microsoft.com/office/drawing/2014/main" id="{05D0D082-F0BB-6560-0F20-D6AA8A1D580E}"/>
              </a:ext>
            </a:extLst>
          </p:cNvPr>
          <p:cNvSpPr txBox="1">
            <a:spLocks/>
          </p:cNvSpPr>
          <p:nvPr/>
        </p:nvSpPr>
        <p:spPr>
          <a:xfrm>
            <a:off x="693270" y="4388545"/>
            <a:ext cx="591671" cy="33393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Abadi" panose="020B0604020104020204" pitchFamily="34" charset="0"/>
              </a:rPr>
              <a:t>KNN</a:t>
            </a:r>
          </a:p>
        </p:txBody>
      </p:sp>
      <p:pic>
        <p:nvPicPr>
          <p:cNvPr id="16" name="Picture 15">
            <a:extLst>
              <a:ext uri="{FF2B5EF4-FFF2-40B4-BE49-F238E27FC236}">
                <a16:creationId xmlns:a16="http://schemas.microsoft.com/office/drawing/2014/main" id="{87345305-7A4B-6D60-4767-B9E1CF0F0218}"/>
              </a:ext>
            </a:extLst>
          </p:cNvPr>
          <p:cNvPicPr>
            <a:picLocks noChangeAspect="1"/>
          </p:cNvPicPr>
          <p:nvPr/>
        </p:nvPicPr>
        <p:blipFill>
          <a:blip r:embed="rId6"/>
          <a:stretch>
            <a:fillRect/>
          </a:stretch>
        </p:blipFill>
        <p:spPr>
          <a:xfrm>
            <a:off x="770010" y="4766978"/>
            <a:ext cx="6746320" cy="69882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96847" y="1523206"/>
            <a:ext cx="4444817" cy="44472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model clearly shows the classifier can distinguish between the different classes.</a:t>
            </a:r>
          </a:p>
          <a:p>
            <a:pPr>
              <a:lnSpc>
                <a:spcPct val="100000"/>
              </a:lnSpc>
              <a:spcBef>
                <a:spcPts val="1400"/>
              </a:spcBef>
            </a:pPr>
            <a:r>
              <a:rPr lang="en-US" sz="2200" dirty="0">
                <a:solidFill>
                  <a:schemeClr val="accent3">
                    <a:lumMod val="25000"/>
                  </a:schemeClr>
                </a:solidFill>
                <a:latin typeface="Abadi" panose="020B0604020104020204" pitchFamily="34" charset="0"/>
              </a:rPr>
              <a:t>The major problem comes from false positives. In this context, the classifier marks a failed landing as a successful landing.</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4" name="Picture 2">
            <a:extLst>
              <a:ext uri="{FF2B5EF4-FFF2-40B4-BE49-F238E27FC236}">
                <a16:creationId xmlns:a16="http://schemas.microsoft.com/office/drawing/2014/main" id="{F35DAF97-395A-A78B-9453-680FCC43D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080" y="1429404"/>
            <a:ext cx="5478556" cy="4703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9126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Factors such as orbit type, number of previous launches, and payload mass influence whether a space mission will be successful.</a:t>
            </a:r>
          </a:p>
          <a:p>
            <a:pPr>
              <a:lnSpc>
                <a:spcPct val="100000"/>
              </a:lnSpc>
              <a:spcBef>
                <a:spcPts val="1400"/>
              </a:spcBef>
            </a:pPr>
            <a:r>
              <a:rPr lang="en-US" sz="2200" dirty="0">
                <a:solidFill>
                  <a:schemeClr val="accent3">
                    <a:lumMod val="25000"/>
                  </a:schemeClr>
                </a:solidFill>
                <a:latin typeface="Abadi" panose="020B0604020104020204" pitchFamily="34" charset="0"/>
              </a:rPr>
              <a:t>Orbits with the best successful rates: ES-L1, GEO, HEO, and SSO.</a:t>
            </a:r>
          </a:p>
          <a:p>
            <a:pPr>
              <a:lnSpc>
                <a:spcPct val="100000"/>
              </a:lnSpc>
              <a:spcBef>
                <a:spcPts val="1400"/>
              </a:spcBef>
            </a:pPr>
            <a:r>
              <a:rPr lang="en-US" sz="2200" dirty="0">
                <a:solidFill>
                  <a:schemeClr val="accent3">
                    <a:lumMod val="25000"/>
                  </a:schemeClr>
                </a:solidFill>
                <a:latin typeface="Abadi" panose="020B0604020104020204" pitchFamily="34" charset="0"/>
              </a:rPr>
              <a:t>The successful rate started to increase in 2013.</a:t>
            </a:r>
          </a:p>
          <a:p>
            <a:pPr lvl="1">
              <a:lnSpc>
                <a:spcPct val="100000"/>
              </a:lnSpc>
              <a:spcBef>
                <a:spcPts val="1400"/>
              </a:spcBef>
            </a:pPr>
            <a:r>
              <a:rPr lang="en-US" sz="1800" dirty="0">
                <a:solidFill>
                  <a:schemeClr val="accent3">
                    <a:lumMod val="25000"/>
                  </a:schemeClr>
                </a:solidFill>
                <a:latin typeface="Abadi" panose="020B0604020104020204" pitchFamily="34" charset="0"/>
              </a:rPr>
              <a:t>We can assume that knowledge has been gained between launches, which in turn, increases the probability of a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KSC LC-39A was the launch site with the highest number of successful launches.</a:t>
            </a:r>
          </a:p>
          <a:p>
            <a:pPr lvl="1">
              <a:lnSpc>
                <a:spcPct val="100000"/>
              </a:lnSpc>
              <a:spcBef>
                <a:spcPts val="1400"/>
              </a:spcBef>
            </a:pPr>
            <a:r>
              <a:rPr lang="en-US" sz="1400" dirty="0">
                <a:solidFill>
                  <a:schemeClr val="accent3">
                    <a:lumMod val="25000"/>
                  </a:schemeClr>
                </a:solidFill>
                <a:latin typeface="Abadi" panose="020B0604020104020204" pitchFamily="34" charset="0"/>
              </a:rPr>
              <a:t>More information should be gathered as to why some launch sites are better than others.</a:t>
            </a:r>
          </a:p>
          <a:p>
            <a:pPr>
              <a:lnSpc>
                <a:spcPct val="100000"/>
              </a:lnSpc>
              <a:spcBef>
                <a:spcPts val="1400"/>
              </a:spcBef>
            </a:pPr>
            <a:r>
              <a:rPr lang="en-US" sz="2200" dirty="0">
                <a:solidFill>
                  <a:schemeClr val="accent3">
                    <a:lumMod val="25000"/>
                  </a:schemeClr>
                </a:solidFill>
                <a:latin typeface="Abadi" panose="020B0604020104020204" pitchFamily="34" charset="0"/>
              </a:rPr>
              <a:t>Light payloads perform better than heavy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had the best train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the SpaceX API and 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Irrelevant columns were dropped</a:t>
            </a:r>
          </a:p>
          <a:p>
            <a:pPr lvl="1">
              <a:lnSpc>
                <a:spcPct val="120000"/>
              </a:lnSpc>
              <a:spcBef>
                <a:spcPts val="1400"/>
              </a:spcBef>
            </a:pPr>
            <a:r>
              <a:rPr lang="en-US" sz="7600" dirty="0">
                <a:solidFill>
                  <a:schemeClr val="bg2">
                    <a:lumMod val="50000"/>
                  </a:schemeClr>
                </a:solidFill>
                <a:latin typeface="Abadi"/>
              </a:rPr>
              <a:t>One hot encoding applied to categorical variables.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using the SpaceX API and web scrapping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The first step was collecting data from the SpaceX API.</a:t>
            </a:r>
          </a:p>
          <a:p>
            <a:pPr lvl="1">
              <a:lnSpc>
                <a:spcPct val="100000"/>
              </a:lnSpc>
              <a:spcBef>
                <a:spcPts val="1400"/>
              </a:spcBef>
            </a:pPr>
            <a:r>
              <a:rPr lang="en-US" sz="1400" dirty="0">
                <a:solidFill>
                  <a:schemeClr val="accent3">
                    <a:lumMod val="25000"/>
                  </a:schemeClr>
                </a:solidFill>
                <a:latin typeface="Abadi" panose="020B0604020104020204" pitchFamily="34" charset="0"/>
              </a:rPr>
              <a:t>Generate a response using the GET request</a:t>
            </a:r>
          </a:p>
          <a:p>
            <a:pPr lvl="1">
              <a:lnSpc>
                <a:spcPct val="100000"/>
              </a:lnSpc>
              <a:spcBef>
                <a:spcPts val="1400"/>
              </a:spcBef>
            </a:pPr>
            <a:r>
              <a:rPr lang="en-US" sz="1400" dirty="0">
                <a:solidFill>
                  <a:schemeClr val="accent3">
                    <a:lumMod val="25000"/>
                  </a:schemeClr>
                </a:solidFill>
                <a:latin typeface="Abadi" panose="020B0604020104020204" pitchFamily="34" charset="0"/>
              </a:rPr>
              <a:t>Decode the response as a JSON and convert into a Pandas </a:t>
            </a:r>
            <a:r>
              <a:rPr lang="en-US" sz="1400" dirty="0" err="1">
                <a:solidFill>
                  <a:schemeClr val="accent3">
                    <a:lumMod val="25000"/>
                  </a:schemeClr>
                </a:solidFill>
                <a:latin typeface="Abadi" panose="020B0604020104020204" pitchFamily="34" charset="0"/>
              </a:rPr>
              <a:t>dataframe</a:t>
            </a:r>
            <a:r>
              <a:rPr lang="en-US" sz="1400" dirty="0">
                <a:solidFill>
                  <a:schemeClr val="accent3">
                    <a:lumMod val="25000"/>
                  </a:schemeClr>
                </a:solidFill>
                <a:latin typeface="Abadi" panose="020B0604020104020204" pitchFamily="34" charset="0"/>
              </a:rPr>
              <a:t>.</a:t>
            </a:r>
          </a:p>
          <a:p>
            <a:pPr lvl="1">
              <a:lnSpc>
                <a:spcPct val="100000"/>
              </a:lnSpc>
              <a:spcBef>
                <a:spcPts val="1400"/>
              </a:spcBef>
            </a:pPr>
            <a:r>
              <a:rPr lang="en-US" sz="1400" dirty="0">
                <a:solidFill>
                  <a:schemeClr val="accent3">
                    <a:lumMod val="25000"/>
                  </a:schemeClr>
                </a:solidFill>
                <a:latin typeface="Abadi" panose="020B0604020104020204" pitchFamily="34" charset="0"/>
              </a:rPr>
              <a:t>The data was cleaned by checking for missing values and filling in the missing values where necessary.</a:t>
            </a:r>
          </a:p>
          <a:p>
            <a:pPr>
              <a:lnSpc>
                <a:spcPct val="100000"/>
              </a:lnSpc>
              <a:spcBef>
                <a:spcPts val="1400"/>
              </a:spcBef>
            </a:pPr>
            <a:r>
              <a:rPr lang="en-US" sz="2200" dirty="0">
                <a:solidFill>
                  <a:schemeClr val="accent3">
                    <a:lumMod val="25000"/>
                  </a:schemeClr>
                </a:solidFill>
                <a:latin typeface="Abadi" panose="020B0604020104020204" pitchFamily="34" charset="0"/>
              </a:rPr>
              <a:t>After collecting the data from the API, web scrapping was performed to collect Falcon 9 historical launch data from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 </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5606143"/>
            <a:ext cx="2265362" cy="420007"/>
          </a:xfrm>
          <a:prstGeom prst="rect">
            <a:avLst/>
          </a:prstGeom>
        </p:spPr>
        <p:txBody>
          <a:bodyPr vert="horz" lIns="91440" tIns="45720" rIns="91440" bIns="45720" rtlCol="0" anchor="t">
            <a:normAutofit fontScale="7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link to notebook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Diagram 8">
            <a:extLst>
              <a:ext uri="{FF2B5EF4-FFF2-40B4-BE49-F238E27FC236}">
                <a16:creationId xmlns:a16="http://schemas.microsoft.com/office/drawing/2014/main" id="{CF99ED1A-6111-A636-E00E-65FE876A4C86}"/>
              </a:ext>
            </a:extLst>
          </p:cNvPr>
          <p:cNvGraphicFramePr/>
          <p:nvPr>
            <p:extLst>
              <p:ext uri="{D42A27DB-BD31-4B8C-83A1-F6EECF244321}">
                <p14:modId xmlns:p14="http://schemas.microsoft.com/office/powerpoint/2010/main" val="1607250310"/>
              </p:ext>
            </p:extLst>
          </p:nvPr>
        </p:nvGraphicFramePr>
        <p:xfrm>
          <a:off x="943429" y="1453242"/>
          <a:ext cx="10342182" cy="39460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AE8CF643-1321-287F-C687-88F935F8DF49}"/>
              </a:ext>
            </a:extLst>
          </p:cNvPr>
          <p:cNvSpPr txBox="1">
            <a:spLocks/>
          </p:cNvSpPr>
          <p:nvPr/>
        </p:nvSpPr>
        <p:spPr>
          <a:xfrm>
            <a:off x="820739" y="5606143"/>
            <a:ext cx="2265362" cy="420007"/>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hlinkClick r:id="rId3"/>
              </a:rPr>
              <a:t>GitHub link to notebook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graphicFrame>
        <p:nvGraphicFramePr>
          <p:cNvPr id="7" name="Diagram 6">
            <a:extLst>
              <a:ext uri="{FF2B5EF4-FFF2-40B4-BE49-F238E27FC236}">
                <a16:creationId xmlns:a16="http://schemas.microsoft.com/office/drawing/2014/main" id="{F7BB36BF-8C1F-D9DF-9AFA-2C697143023F}"/>
              </a:ext>
            </a:extLst>
          </p:cNvPr>
          <p:cNvGraphicFramePr/>
          <p:nvPr>
            <p:extLst>
              <p:ext uri="{D42A27DB-BD31-4B8C-83A1-F6EECF244321}">
                <p14:modId xmlns:p14="http://schemas.microsoft.com/office/powerpoint/2010/main" val="3341478421"/>
              </p:ext>
            </p:extLst>
          </p:nvPr>
        </p:nvGraphicFramePr>
        <p:xfrm>
          <a:off x="943429" y="1453242"/>
          <a:ext cx="10342182" cy="39460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www.w3.org/XML/1998/namespace"/>
    <ds:schemaRef ds:uri="155be751-a274-42e8-93fb-f39d3b9bccc8"/>
    <ds:schemaRef ds:uri="http://purl.org/dc/terms/"/>
    <ds:schemaRef ds:uri="http://purl.org/dc/elements/1.1/"/>
    <ds:schemaRef ds:uri="http://purl.org/dc/dcmitype/"/>
    <ds:schemaRef ds:uri="f80a141d-92ca-4d3d-9308-f7e7b1d44ce8"/>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367</TotalTime>
  <Words>2150</Words>
  <Application>Microsoft Office PowerPoint</Application>
  <PresentationFormat>Widescreen</PresentationFormat>
  <Paragraphs>303</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PG-Zhang, Patrick</cp:lastModifiedBy>
  <cp:revision>236</cp:revision>
  <dcterms:created xsi:type="dcterms:W3CDTF">2021-04-29T18:58:34Z</dcterms:created>
  <dcterms:modified xsi:type="dcterms:W3CDTF">2024-01-30T23:08:22Z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